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2"/>
    <p:sldMasterId id="2147483674" r:id="rId3"/>
    <p:sldMasterId id="2147483686" r:id="rId4"/>
  </p:sldMasterIdLst>
  <p:notesMasterIdLst>
    <p:notesMasterId r:id="rId26"/>
  </p:notesMasterIdLst>
  <p:sldIdLst>
    <p:sldId id="256" r:id="rId5"/>
    <p:sldId id="26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12롯데마트드림Bold" panose="02020603020101020101" pitchFamily="18" charset="-127"/>
      <p:regular r:id="rId29"/>
    </p:embeddedFont>
    <p:embeddedFont>
      <p:font typeface="12롯데마트드림Light" panose="02020603020101020101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E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7" autoAdjust="0"/>
    <p:restoredTop sz="94660"/>
  </p:normalViewPr>
  <p:slideViewPr>
    <p:cSldViewPr snapToGrid="0">
      <p:cViewPr>
        <p:scale>
          <a:sx n="66" d="100"/>
          <a:sy n="66" d="100"/>
        </p:scale>
        <p:origin x="-1530" y="-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2E3B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714-4A89-A2DC-769DAA6812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714-4A89-A2DC-769DAA681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220224"/>
        <c:axId val="175222144"/>
      </c:barChart>
      <c:catAx>
        <c:axId val="17522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175222144"/>
        <c:crosses val="autoZero"/>
        <c:auto val="1"/>
        <c:lblAlgn val="ctr"/>
        <c:lblOffset val="100"/>
        <c:noMultiLvlLbl val="0"/>
      </c:catAx>
      <c:valAx>
        <c:axId val="17522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17522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2E3BA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714-4A89-A2DC-769DAA6812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714-4A89-A2DC-769DAA681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5755904"/>
        <c:axId val="225757440"/>
      </c:barChart>
      <c:catAx>
        <c:axId val="22575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225757440"/>
        <c:crosses val="autoZero"/>
        <c:auto val="1"/>
        <c:lblAlgn val="ctr"/>
        <c:lblOffset val="100"/>
        <c:noMultiLvlLbl val="0"/>
      </c:catAx>
      <c:valAx>
        <c:axId val="22575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pPr>
            <a:endParaRPr lang="ko-KR"/>
          </a:p>
        </c:txPr>
        <c:crossAx val="22575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17C65-9632-40E0-AEC2-C385B35914A7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7B139-4EC3-426C-A2CC-60AC75510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78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이것들이 고스란히 </a:t>
            </a:r>
            <a:r>
              <a:rPr lang="en-US" altLang="ko-KR" dirty="0" smtClean="0"/>
              <a:t>OPEX </a:t>
            </a:r>
            <a:r>
              <a:rPr lang="ko-KR" altLang="en-US" dirty="0" smtClean="0"/>
              <a:t>절감에 기여하게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매출과 마찬가지로 우리나라의 신축건물에 한정하여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5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이것들이 고스란히 </a:t>
            </a:r>
            <a:r>
              <a:rPr lang="en-US" altLang="ko-KR" dirty="0" smtClean="0"/>
              <a:t>OPEX </a:t>
            </a:r>
            <a:r>
              <a:rPr lang="ko-KR" altLang="en-US" dirty="0" smtClean="0"/>
              <a:t>절감에 기여하게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매출과 마찬가지로 우리나라의 신축건물에 한정하여 산정하였습니다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5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홍보 순으로 </a:t>
            </a:r>
            <a:r>
              <a:rPr lang="en-US" altLang="ko-KR" baseline="0" dirty="0" smtClean="0"/>
              <a:t>5G</a:t>
            </a:r>
            <a:r>
              <a:rPr lang="ko-KR" altLang="en-US" baseline="0" dirty="0" smtClean="0"/>
              <a:t>의 상용화가 예상되는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년쯤으로 계획하였습니다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홍보 순으로 </a:t>
            </a:r>
            <a:r>
              <a:rPr lang="en-US" altLang="ko-KR" baseline="0" dirty="0" smtClean="0"/>
              <a:t>5G</a:t>
            </a:r>
            <a:r>
              <a:rPr lang="ko-KR" altLang="en-US" baseline="0" dirty="0" smtClean="0"/>
              <a:t>의 상용화가 예상되는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년쯤으로 계획하였습니다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홍보 순으로 </a:t>
            </a:r>
            <a:r>
              <a:rPr lang="en-US" altLang="ko-KR" baseline="0" dirty="0" smtClean="0"/>
              <a:t>5G</a:t>
            </a:r>
            <a:r>
              <a:rPr lang="ko-KR" altLang="en-US" baseline="0" dirty="0" smtClean="0"/>
              <a:t>의 상용화가 예상되는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년쯤으로 계획하였습니다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홍보 순으로 </a:t>
            </a:r>
            <a:r>
              <a:rPr lang="en-US" altLang="ko-KR" baseline="0" dirty="0" smtClean="0"/>
              <a:t>5G</a:t>
            </a:r>
            <a:r>
              <a:rPr lang="ko-KR" altLang="en-US" baseline="0" dirty="0" smtClean="0"/>
              <a:t>의 상용화가 예상되는 </a:t>
            </a:r>
            <a:r>
              <a:rPr lang="en-US" altLang="ko-KR" baseline="0" dirty="0" smtClean="0"/>
              <a:t>2017</a:t>
            </a:r>
            <a:r>
              <a:rPr lang="ko-KR" altLang="en-US" baseline="0" dirty="0" smtClean="0"/>
              <a:t>년쯤으로 계획하였습니다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C1E7E-908E-401A-A5D5-AF3B9EEEF9B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1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6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49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F67FC4-6CC7-4F1F-83BB-83E69024C2C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F284F-45BB-4332-A0C3-BA18AE072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50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EF67FC4-6CC7-4F1F-83BB-83E69024C2C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F284F-45BB-4332-A0C3-BA18AE0727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0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58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247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037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0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67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2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65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4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27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07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F93689-ACEA-42F2-A67C-EBA38C7B502C}" type="datetimeFigureOut">
              <a:rPr lang="ko-KR" altLang="en-US" smtClean="0">
                <a:solidFill>
                  <a:prstClr val="black"/>
                </a:solidFill>
              </a:rPr>
              <a:pPr/>
              <a:t>2018-12-14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AF4DBE-7201-4125-AD3A-DCD0FAF3710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41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199" cy="147002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62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8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9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9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25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4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199" cy="1362075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199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56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134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4701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6268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7835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9402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096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2536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4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99019" y="1600202"/>
            <a:ext cx="5300133" cy="452596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02353" y="1600202"/>
            <a:ext cx="5300133" cy="452596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0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5670" indent="0">
              <a:buNone/>
              <a:defRPr sz="2700" b="1"/>
            </a:lvl2pPr>
            <a:lvl3pPr marL="1231341" indent="0">
              <a:buNone/>
              <a:defRPr sz="2400" b="1"/>
            </a:lvl3pPr>
            <a:lvl4pPr marL="1847011" indent="0">
              <a:buNone/>
              <a:defRPr sz="2100" b="1"/>
            </a:lvl4pPr>
            <a:lvl5pPr marL="2462681" indent="0">
              <a:buNone/>
              <a:defRPr sz="2100" b="1"/>
            </a:lvl5pPr>
            <a:lvl6pPr marL="3078351" indent="0">
              <a:buNone/>
              <a:defRPr sz="2100" b="1"/>
            </a:lvl6pPr>
            <a:lvl7pPr marL="3694021" indent="0">
              <a:buNone/>
              <a:defRPr sz="2100" b="1"/>
            </a:lvl7pPr>
            <a:lvl8pPr marL="4309691" indent="0">
              <a:buNone/>
              <a:defRPr sz="2100" b="1"/>
            </a:lvl8pPr>
            <a:lvl9pPr marL="4925361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5670" indent="0">
              <a:buNone/>
              <a:defRPr sz="2700" b="1"/>
            </a:lvl2pPr>
            <a:lvl3pPr marL="1231341" indent="0">
              <a:buNone/>
              <a:defRPr sz="2400" b="1"/>
            </a:lvl3pPr>
            <a:lvl4pPr marL="1847011" indent="0">
              <a:buNone/>
              <a:defRPr sz="2100" b="1"/>
            </a:lvl4pPr>
            <a:lvl5pPr marL="2462681" indent="0">
              <a:buNone/>
              <a:defRPr sz="2100" b="1"/>
            </a:lvl5pPr>
            <a:lvl6pPr marL="3078351" indent="0">
              <a:buNone/>
              <a:defRPr sz="2100" b="1"/>
            </a:lvl6pPr>
            <a:lvl7pPr marL="3694021" indent="0">
              <a:buNone/>
              <a:defRPr sz="2100" b="1"/>
            </a:lvl7pPr>
            <a:lvl8pPr marL="4309691" indent="0">
              <a:buNone/>
              <a:defRPr sz="2100" b="1"/>
            </a:lvl8pPr>
            <a:lvl9pPr marL="4925361" indent="0">
              <a:buNone/>
              <a:defRPr sz="21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725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6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6" y="273052"/>
            <a:ext cx="6815667" cy="5853114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15670" indent="0">
              <a:buNone/>
              <a:defRPr sz="1600"/>
            </a:lvl2pPr>
            <a:lvl3pPr marL="1231341" indent="0">
              <a:buNone/>
              <a:defRPr sz="1300"/>
            </a:lvl3pPr>
            <a:lvl4pPr marL="1847011" indent="0">
              <a:buNone/>
              <a:defRPr sz="1200"/>
            </a:lvl4pPr>
            <a:lvl5pPr marL="2462681" indent="0">
              <a:buNone/>
              <a:defRPr sz="1200"/>
            </a:lvl5pPr>
            <a:lvl6pPr marL="3078351" indent="0">
              <a:buNone/>
              <a:defRPr sz="1200"/>
            </a:lvl6pPr>
            <a:lvl7pPr marL="3694021" indent="0">
              <a:buNone/>
              <a:defRPr sz="1200"/>
            </a:lvl7pPr>
            <a:lvl8pPr marL="4309691" indent="0">
              <a:buNone/>
              <a:defRPr sz="1200"/>
            </a:lvl8pPr>
            <a:lvl9pPr marL="4925361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20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20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15670" indent="0">
              <a:buNone/>
              <a:defRPr sz="3800"/>
            </a:lvl2pPr>
            <a:lvl3pPr marL="1231341" indent="0">
              <a:buNone/>
              <a:defRPr sz="3200"/>
            </a:lvl3pPr>
            <a:lvl4pPr marL="1847011" indent="0">
              <a:buNone/>
              <a:defRPr sz="2700"/>
            </a:lvl4pPr>
            <a:lvl5pPr marL="2462681" indent="0">
              <a:buNone/>
              <a:defRPr sz="2700"/>
            </a:lvl5pPr>
            <a:lvl6pPr marL="3078351" indent="0">
              <a:buNone/>
              <a:defRPr sz="2700"/>
            </a:lvl6pPr>
            <a:lvl7pPr marL="3694021" indent="0">
              <a:buNone/>
              <a:defRPr sz="2700"/>
            </a:lvl7pPr>
            <a:lvl8pPr marL="4309691" indent="0">
              <a:buNone/>
              <a:defRPr sz="2700"/>
            </a:lvl8pPr>
            <a:lvl9pPr marL="4925361" indent="0">
              <a:buNone/>
              <a:defRPr sz="27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20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15670" indent="0">
              <a:buNone/>
              <a:defRPr sz="1600"/>
            </a:lvl2pPr>
            <a:lvl3pPr marL="1231341" indent="0">
              <a:buNone/>
              <a:defRPr sz="1300"/>
            </a:lvl3pPr>
            <a:lvl4pPr marL="1847011" indent="0">
              <a:buNone/>
              <a:defRPr sz="1200"/>
            </a:lvl4pPr>
            <a:lvl5pPr marL="2462681" indent="0">
              <a:buNone/>
              <a:defRPr sz="1200"/>
            </a:lvl5pPr>
            <a:lvl6pPr marL="3078351" indent="0">
              <a:buNone/>
              <a:defRPr sz="1200"/>
            </a:lvl6pPr>
            <a:lvl7pPr marL="3694021" indent="0">
              <a:buNone/>
              <a:defRPr sz="1200"/>
            </a:lvl7pPr>
            <a:lvl8pPr marL="4309691" indent="0">
              <a:buNone/>
              <a:defRPr sz="1200"/>
            </a:lvl8pPr>
            <a:lvl9pPr marL="4925361" indent="0">
              <a:buNone/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5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01620" y="274640"/>
            <a:ext cx="2700866" cy="585152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99019" y="274640"/>
            <a:ext cx="7899400" cy="58515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117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596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158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8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44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59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77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0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5765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859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790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4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4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18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0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03278-B03E-4940-910B-90CC278E4D93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D58240-5B9A-4E48-93B0-4D162C80D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2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810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0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2" y="274639"/>
            <a:ext cx="10972801" cy="1143000"/>
          </a:xfrm>
          <a:prstGeom prst="rect">
            <a:avLst/>
          </a:prstGeom>
        </p:spPr>
        <p:txBody>
          <a:bodyPr vert="horz" lIns="123134" tIns="61567" rIns="123134" bIns="61567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2" y="1600202"/>
            <a:ext cx="10972801" cy="4525962"/>
          </a:xfrm>
          <a:prstGeom prst="rect">
            <a:avLst/>
          </a:prstGeom>
        </p:spPr>
        <p:txBody>
          <a:bodyPr vert="horz" lIns="123134" tIns="61567" rIns="123134" bIns="61567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2" y="6356352"/>
            <a:ext cx="2844801" cy="365125"/>
          </a:xfrm>
          <a:prstGeom prst="rect">
            <a:avLst/>
          </a:prstGeom>
        </p:spPr>
        <p:txBody>
          <a:bodyPr vert="horz" lIns="123134" tIns="61567" rIns="123134" bIns="6156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31341"/>
            <a:fld id="{3935CFDE-69A1-4104-B8AE-5E3DACB817F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231341"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3134" tIns="61567" rIns="123134" bIns="6156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31341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2" y="6356352"/>
            <a:ext cx="2844801" cy="365125"/>
          </a:xfrm>
          <a:prstGeom prst="rect">
            <a:avLst/>
          </a:prstGeom>
        </p:spPr>
        <p:txBody>
          <a:bodyPr vert="horz" lIns="123134" tIns="61567" rIns="123134" bIns="6156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31341"/>
            <a:fld id="{7A5B00D0-F06E-44EE-B0E9-79F3484F1C4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123134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0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31341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1753" indent="-461753" algn="l" defTabSz="1231341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0464" indent="-384794" algn="l" defTabSz="1231341" rtl="0" eaLnBrk="1" latinLnBrk="1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9175" indent="-307835" algn="l" defTabSz="1231341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54845" indent="-307835" algn="l" defTabSz="1231341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70516" indent="-307835" algn="l" defTabSz="1231341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86186" indent="-307835" algn="l" defTabSz="123134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01856" indent="-307835" algn="l" defTabSz="123134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17527" indent="-307835" algn="l" defTabSz="123134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33196" indent="-307835" algn="l" defTabSz="1231341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5670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134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701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268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835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9402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0969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25361" algn="l" defTabSz="1231341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C6EC0-16F1-4828-BACE-A929D787126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3C23-44EB-485A-87E9-20960FBAD21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5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618974" y="1933334"/>
            <a:ext cx="2617694" cy="3442447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0519" y="4710054"/>
            <a:ext cx="2074605" cy="353961"/>
          </a:xfrm>
          <a:prstGeom prst="roundRect">
            <a:avLst>
              <a:gd name="adj" fmla="val 50000"/>
            </a:avLst>
          </a:prstGeom>
          <a:solidFill>
            <a:srgbClr val="02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63788" y="4734012"/>
            <a:ext cx="1128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DESIGN TOOL</a:t>
            </a:r>
            <a:endParaRPr lang="ko-KR" altLang="en-US" sz="14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9070" y="625076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Community</a:t>
            </a:r>
            <a:r>
              <a:rPr lang="en-US" altLang="ko-KR" sz="2400" dirty="0" smtClean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Managing</a:t>
            </a:r>
            <a:endParaRPr lang="ko-KR" altLang="en-US" sz="2400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8974" y="5399739"/>
            <a:ext cx="204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http://leehyekang.com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186862" y="2644021"/>
            <a:ext cx="1549488" cy="1504073"/>
            <a:chOff x="1841754" y="3069899"/>
            <a:chExt cx="1228026" cy="119203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5" y="3069899"/>
              <a:ext cx="528319" cy="52831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069899"/>
              <a:ext cx="528319" cy="52831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721822"/>
              <a:ext cx="528319" cy="5283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4" y="3733613"/>
              <a:ext cx="528319" cy="528319"/>
            </a:xfrm>
            <a:prstGeom prst="rect">
              <a:avLst/>
            </a:prstGeom>
          </p:spPr>
        </p:pic>
      </p:grpSp>
      <p:sp>
        <p:nvSpPr>
          <p:cNvPr id="38" name="L 도형 37"/>
          <p:cNvSpPr/>
          <p:nvPr/>
        </p:nvSpPr>
        <p:spPr>
          <a:xfrm rot="8018717">
            <a:off x="549922" y="252412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L 도형 38"/>
          <p:cNvSpPr/>
          <p:nvPr/>
        </p:nvSpPr>
        <p:spPr>
          <a:xfrm rot="13581283" flipH="1">
            <a:off x="771580" y="258007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11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92" y="40466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자주묻는질문</a:t>
            </a:r>
            <a:endParaRPr lang="en-US" altLang="ko-KR" dirty="0" smtClean="0"/>
          </a:p>
          <a:p>
            <a:r>
              <a:rPr lang="en-US" altLang="ko-KR" dirty="0" smtClean="0"/>
              <a:t>FAQ</a:t>
            </a:r>
          </a:p>
          <a:p>
            <a:r>
              <a:rPr lang="en-US" altLang="ko-KR" dirty="0" smtClean="0"/>
              <a:t>Q&amp;A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공지사항 작성</a:t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dirty="0" err="1" smtClean="0"/>
              <a:t>핀메시지</a:t>
            </a:r>
            <a:r>
              <a:rPr lang="ko-KR" altLang="en-US" dirty="0" smtClean="0"/>
              <a:t> 작성</a:t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en-US" altLang="ko-KR" dirty="0" smtClean="0"/>
              <a:t>ONEPAGER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DISCLIMER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09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23392" y="47667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ADVANCED SKILLS</a:t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err="1" smtClean="0"/>
              <a:t>봇으로</a:t>
            </a:r>
            <a:r>
              <a:rPr lang="ko-KR" altLang="en-US" dirty="0" smtClean="0"/>
              <a:t> 구독자수 늘리기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PHOTOSHOP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BOUNTY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65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7AD8E6A-1666-44A2-AC86-A8DD80413819}"/>
              </a:ext>
            </a:extLst>
          </p:cNvPr>
          <p:cNvGrpSpPr/>
          <p:nvPr/>
        </p:nvGrpSpPr>
        <p:grpSpPr>
          <a:xfrm>
            <a:off x="3847010" y="1016620"/>
            <a:ext cx="4673469" cy="4573011"/>
            <a:chOff x="3706967" y="1499220"/>
            <a:chExt cx="4673469" cy="4573011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xmlns="" id="{997D1F10-E555-4413-91EA-613FA99CC99A}"/>
                </a:ext>
              </a:extLst>
            </p:cNvPr>
            <p:cNvSpPr/>
            <p:nvPr/>
          </p:nvSpPr>
          <p:spPr>
            <a:xfrm rot="14389806">
              <a:off x="4545661" y="3484023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xmlns="" id="{ACB0B9D7-C3D7-432F-A3CE-0A495206E4EA}"/>
                </a:ext>
              </a:extLst>
            </p:cNvPr>
            <p:cNvSpPr/>
            <p:nvPr/>
          </p:nvSpPr>
          <p:spPr>
            <a:xfrm rot="10809402">
              <a:off x="5524814" y="3205534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xmlns="" id="{4AB10DA3-BFE3-485D-8EAE-FC7962E501FB}"/>
                </a:ext>
              </a:extLst>
            </p:cNvPr>
            <p:cNvSpPr/>
            <p:nvPr/>
          </p:nvSpPr>
          <p:spPr>
            <a:xfrm rot="7183501">
              <a:off x="5792229" y="2171648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xmlns="" id="{058F3F51-6933-4989-B75E-22372F77F18A}"/>
                </a:ext>
              </a:extLst>
            </p:cNvPr>
            <p:cNvSpPr/>
            <p:nvPr/>
          </p:nvSpPr>
          <p:spPr>
            <a:xfrm rot="3625901">
              <a:off x="5015621" y="1437968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xmlns="" id="{45716496-C38B-4C7B-9414-F924F960A605}"/>
                </a:ext>
              </a:extLst>
            </p:cNvPr>
            <p:cNvSpPr/>
            <p:nvPr/>
          </p:nvSpPr>
          <p:spPr>
            <a:xfrm>
              <a:off x="4003590" y="1742303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xmlns="" id="{BA40052A-3B65-4401-99D7-A6501FA6E6B0}"/>
                </a:ext>
              </a:extLst>
            </p:cNvPr>
            <p:cNvSpPr/>
            <p:nvPr/>
          </p:nvSpPr>
          <p:spPr>
            <a:xfrm rot="18015707">
              <a:off x="3768219" y="2768915"/>
              <a:ext cx="2526956" cy="2649459"/>
            </a:xfrm>
            <a:prstGeom prst="parallelogram">
              <a:avLst>
                <a:gd name="adj" fmla="val 60937"/>
              </a:avLst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xmlns="" id="{11842D6C-0077-4C5A-9BD8-E1ACEB816A10}"/>
                </a:ext>
              </a:extLst>
            </p:cNvPr>
            <p:cNvSpPr/>
            <p:nvPr/>
          </p:nvSpPr>
          <p:spPr>
            <a:xfrm rot="14389806">
              <a:off x="4497421" y="3559162"/>
              <a:ext cx="1682634" cy="2052061"/>
            </a:xfrm>
            <a:custGeom>
              <a:avLst/>
              <a:gdLst>
                <a:gd name="connsiteX0" fmla="*/ 0 w 2526956"/>
                <a:gd name="connsiteY0" fmla="*/ 2649459 h 2649459"/>
                <a:gd name="connsiteX1" fmla="*/ 1539851 w 2526956"/>
                <a:gd name="connsiteY1" fmla="*/ 0 h 2649459"/>
                <a:gd name="connsiteX2" fmla="*/ 2526956 w 2526956"/>
                <a:gd name="connsiteY2" fmla="*/ 0 h 2649459"/>
                <a:gd name="connsiteX3" fmla="*/ 987105 w 2526956"/>
                <a:gd name="connsiteY3" fmla="*/ 2649459 h 2649459"/>
                <a:gd name="connsiteX4" fmla="*/ 0 w 2526956"/>
                <a:gd name="connsiteY4" fmla="*/ 2649459 h 2649459"/>
                <a:gd name="connsiteX0" fmla="*/ 0 w 2526956"/>
                <a:gd name="connsiteY0" fmla="*/ 2649459 h 2649459"/>
                <a:gd name="connsiteX1" fmla="*/ 1539851 w 2526956"/>
                <a:gd name="connsiteY1" fmla="*/ 0 h 2649459"/>
                <a:gd name="connsiteX2" fmla="*/ 2526956 w 2526956"/>
                <a:gd name="connsiteY2" fmla="*/ 0 h 2649459"/>
                <a:gd name="connsiteX3" fmla="*/ 1362446 w 2526956"/>
                <a:gd name="connsiteY3" fmla="*/ 2052954 h 2649459"/>
                <a:gd name="connsiteX4" fmla="*/ 0 w 2526956"/>
                <a:gd name="connsiteY4" fmla="*/ 2649459 h 2649459"/>
                <a:gd name="connsiteX0" fmla="*/ 0 w 1656547"/>
                <a:gd name="connsiteY0" fmla="*/ 1225898 h 2052954"/>
                <a:gd name="connsiteX1" fmla="*/ 669442 w 1656547"/>
                <a:gd name="connsiteY1" fmla="*/ 0 h 2052954"/>
                <a:gd name="connsiteX2" fmla="*/ 1656547 w 1656547"/>
                <a:gd name="connsiteY2" fmla="*/ 0 h 2052954"/>
                <a:gd name="connsiteX3" fmla="*/ 492037 w 1656547"/>
                <a:gd name="connsiteY3" fmla="*/ 2052954 h 2052954"/>
                <a:gd name="connsiteX4" fmla="*/ 0 w 1656547"/>
                <a:gd name="connsiteY4" fmla="*/ 1225898 h 2052954"/>
                <a:gd name="connsiteX0" fmla="*/ 0 w 1673440"/>
                <a:gd name="connsiteY0" fmla="*/ 1230370 h 2052954"/>
                <a:gd name="connsiteX1" fmla="*/ 686335 w 1673440"/>
                <a:gd name="connsiteY1" fmla="*/ 0 h 2052954"/>
                <a:gd name="connsiteX2" fmla="*/ 1673440 w 1673440"/>
                <a:gd name="connsiteY2" fmla="*/ 0 h 2052954"/>
                <a:gd name="connsiteX3" fmla="*/ 508930 w 1673440"/>
                <a:gd name="connsiteY3" fmla="*/ 2052954 h 2052954"/>
                <a:gd name="connsiteX4" fmla="*/ 0 w 1673440"/>
                <a:gd name="connsiteY4" fmla="*/ 1230370 h 2052954"/>
                <a:gd name="connsiteX0" fmla="*/ 0 w 1674846"/>
                <a:gd name="connsiteY0" fmla="*/ 1207517 h 2052954"/>
                <a:gd name="connsiteX1" fmla="*/ 687741 w 1674846"/>
                <a:gd name="connsiteY1" fmla="*/ 0 h 2052954"/>
                <a:gd name="connsiteX2" fmla="*/ 1674846 w 1674846"/>
                <a:gd name="connsiteY2" fmla="*/ 0 h 2052954"/>
                <a:gd name="connsiteX3" fmla="*/ 510336 w 1674846"/>
                <a:gd name="connsiteY3" fmla="*/ 2052954 h 2052954"/>
                <a:gd name="connsiteX4" fmla="*/ 0 w 1674846"/>
                <a:gd name="connsiteY4" fmla="*/ 1207517 h 2052954"/>
                <a:gd name="connsiteX0" fmla="*/ 0 w 1674846"/>
                <a:gd name="connsiteY0" fmla="*/ 1207517 h 2052061"/>
                <a:gd name="connsiteX1" fmla="*/ 687741 w 1674846"/>
                <a:gd name="connsiteY1" fmla="*/ 0 h 2052061"/>
                <a:gd name="connsiteX2" fmla="*/ 1674846 w 1674846"/>
                <a:gd name="connsiteY2" fmla="*/ 0 h 2052061"/>
                <a:gd name="connsiteX3" fmla="*/ 496165 w 1674846"/>
                <a:gd name="connsiteY3" fmla="*/ 2052061 h 2052061"/>
                <a:gd name="connsiteX4" fmla="*/ 0 w 1674846"/>
                <a:gd name="connsiteY4" fmla="*/ 1207517 h 2052061"/>
                <a:gd name="connsiteX0" fmla="*/ 0 w 1682634"/>
                <a:gd name="connsiteY0" fmla="*/ 1195644 h 2052061"/>
                <a:gd name="connsiteX1" fmla="*/ 695529 w 1682634"/>
                <a:gd name="connsiteY1" fmla="*/ 0 h 2052061"/>
                <a:gd name="connsiteX2" fmla="*/ 1682634 w 1682634"/>
                <a:gd name="connsiteY2" fmla="*/ 0 h 2052061"/>
                <a:gd name="connsiteX3" fmla="*/ 503953 w 1682634"/>
                <a:gd name="connsiteY3" fmla="*/ 2052061 h 2052061"/>
                <a:gd name="connsiteX4" fmla="*/ 0 w 1682634"/>
                <a:gd name="connsiteY4" fmla="*/ 1195644 h 205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2634" h="2052061">
                  <a:moveTo>
                    <a:pt x="0" y="1195644"/>
                  </a:moveTo>
                  <a:lnTo>
                    <a:pt x="695529" y="0"/>
                  </a:lnTo>
                  <a:lnTo>
                    <a:pt x="1682634" y="0"/>
                  </a:lnTo>
                  <a:lnTo>
                    <a:pt x="503953" y="2052061"/>
                  </a:lnTo>
                  <a:lnTo>
                    <a:pt x="0" y="119564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5BE505D-8969-4F2A-9F62-65D3D07989C4}"/>
              </a:ext>
            </a:extLst>
          </p:cNvPr>
          <p:cNvSpPr txBox="1"/>
          <p:nvPr/>
        </p:nvSpPr>
        <p:spPr>
          <a:xfrm>
            <a:off x="4406035" y="24202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9D9AC-CFEC-4C44-8891-79311C706307}"/>
              </a:ext>
            </a:extLst>
          </p:cNvPr>
          <p:cNvSpPr txBox="1"/>
          <p:nvPr/>
        </p:nvSpPr>
        <p:spPr>
          <a:xfrm>
            <a:off x="4598661" y="413226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93D270-F4BF-48F7-8A16-5F929BAB027B}"/>
              </a:ext>
            </a:extLst>
          </p:cNvPr>
          <p:cNvSpPr txBox="1"/>
          <p:nvPr/>
        </p:nvSpPr>
        <p:spPr>
          <a:xfrm>
            <a:off x="6188523" y="487205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FF18928-BF11-4978-80DA-799B9D658A03}"/>
              </a:ext>
            </a:extLst>
          </p:cNvPr>
          <p:cNvSpPr txBox="1"/>
          <p:nvPr/>
        </p:nvSpPr>
        <p:spPr>
          <a:xfrm>
            <a:off x="5841953" y="142255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E5ADF6A-DE7C-4123-BA0C-B44972D3CA52}"/>
              </a:ext>
            </a:extLst>
          </p:cNvPr>
          <p:cNvSpPr txBox="1"/>
          <p:nvPr/>
        </p:nvSpPr>
        <p:spPr>
          <a:xfrm>
            <a:off x="7382688" y="213548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29A9C31-CDC4-4876-9B85-DCA3EC291A76}"/>
              </a:ext>
            </a:extLst>
          </p:cNvPr>
          <p:cNvSpPr txBox="1"/>
          <p:nvPr/>
        </p:nvSpPr>
        <p:spPr>
          <a:xfrm>
            <a:off x="7582653" y="387806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</a:t>
            </a:r>
            <a:endParaRPr lang="ko-KR" altLang="en-US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A7364C3-9A84-4206-B6E9-55CEB987263C}"/>
              </a:ext>
            </a:extLst>
          </p:cNvPr>
          <p:cNvGrpSpPr/>
          <p:nvPr/>
        </p:nvGrpSpPr>
        <p:grpSpPr>
          <a:xfrm>
            <a:off x="800272" y="1137846"/>
            <a:ext cx="2702524" cy="3710965"/>
            <a:chOff x="777268" y="1735380"/>
            <a:chExt cx="2702524" cy="37109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F7BD9AF-1E15-4114-9B28-5C4670ACCC3E}"/>
                </a:ext>
              </a:extLst>
            </p:cNvPr>
            <p:cNvSpPr txBox="1"/>
            <p:nvPr/>
          </p:nvSpPr>
          <p:spPr>
            <a:xfrm>
              <a:off x="777268" y="1735380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F9DA57F-F3C2-4A83-901E-EA6AEFEAC63B}"/>
                </a:ext>
              </a:extLst>
            </p:cNvPr>
            <p:cNvSpPr txBox="1"/>
            <p:nvPr/>
          </p:nvSpPr>
          <p:spPr>
            <a:xfrm>
              <a:off x="777268" y="3026269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33BAC534-83A6-4A4C-BCA8-76015B9CD569}"/>
                </a:ext>
              </a:extLst>
            </p:cNvPr>
            <p:cNvSpPr txBox="1"/>
            <p:nvPr/>
          </p:nvSpPr>
          <p:spPr>
            <a:xfrm>
              <a:off x="777268" y="4317158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EA566CC-2F07-4288-A7BC-A9BA6F0EA72B}"/>
                </a:ext>
              </a:extLst>
            </p:cNvPr>
            <p:cNvSpPr txBox="1"/>
            <p:nvPr/>
          </p:nvSpPr>
          <p:spPr>
            <a:xfrm>
              <a:off x="1360847" y="1802000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5342E70-05E5-443E-A09A-AA79DF8AC2B4}"/>
                </a:ext>
              </a:extLst>
            </p:cNvPr>
            <p:cNvSpPr txBox="1"/>
            <p:nvPr/>
          </p:nvSpPr>
          <p:spPr>
            <a:xfrm>
              <a:off x="1379219" y="2178377"/>
              <a:ext cx="20665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D804BE6D-3B11-45B5-ABB8-3A2926D825AA}"/>
                </a:ext>
              </a:extLst>
            </p:cNvPr>
            <p:cNvSpPr txBox="1"/>
            <p:nvPr/>
          </p:nvSpPr>
          <p:spPr>
            <a:xfrm>
              <a:off x="1377838" y="3041938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26F3F39-B0BB-4240-B109-927C0B8555EC}"/>
                </a:ext>
              </a:extLst>
            </p:cNvPr>
            <p:cNvSpPr txBox="1"/>
            <p:nvPr/>
          </p:nvSpPr>
          <p:spPr>
            <a:xfrm>
              <a:off x="1396210" y="3418315"/>
              <a:ext cx="20665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55E0D30-78B6-4F68-969B-45524F201504}"/>
                </a:ext>
              </a:extLst>
            </p:cNvPr>
            <p:cNvSpPr txBox="1"/>
            <p:nvPr/>
          </p:nvSpPr>
          <p:spPr>
            <a:xfrm>
              <a:off x="1394829" y="4331304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02ABC58-AD40-46E3-A2CA-5EA88C574C67}"/>
                </a:ext>
              </a:extLst>
            </p:cNvPr>
            <p:cNvSpPr txBox="1"/>
            <p:nvPr/>
          </p:nvSpPr>
          <p:spPr>
            <a:xfrm>
              <a:off x="1413201" y="4707681"/>
              <a:ext cx="206659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1841D04-D493-48B9-B864-B667D621EB3E}"/>
              </a:ext>
            </a:extLst>
          </p:cNvPr>
          <p:cNvGrpSpPr/>
          <p:nvPr/>
        </p:nvGrpSpPr>
        <p:grpSpPr>
          <a:xfrm>
            <a:off x="8888037" y="2459016"/>
            <a:ext cx="2669086" cy="3715829"/>
            <a:chOff x="8679375" y="1735380"/>
            <a:chExt cx="2669086" cy="37158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A24040A-0513-487C-92F6-AE21ECFB8315}"/>
                </a:ext>
              </a:extLst>
            </p:cNvPr>
            <p:cNvSpPr txBox="1"/>
            <p:nvPr/>
          </p:nvSpPr>
          <p:spPr>
            <a:xfrm>
              <a:off x="10876857" y="1735380"/>
              <a:ext cx="4716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7BADF20-1FA6-42E3-A3F4-19545FC65430}"/>
                </a:ext>
              </a:extLst>
            </p:cNvPr>
            <p:cNvSpPr txBox="1"/>
            <p:nvPr/>
          </p:nvSpPr>
          <p:spPr>
            <a:xfrm>
              <a:off x="10876857" y="3026269"/>
              <a:ext cx="434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B0DEA79-6352-470E-9058-9926EF56FD2B}"/>
                </a:ext>
              </a:extLst>
            </p:cNvPr>
            <p:cNvSpPr txBox="1"/>
            <p:nvPr/>
          </p:nvSpPr>
          <p:spPr>
            <a:xfrm>
              <a:off x="10876857" y="4317158"/>
              <a:ext cx="423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</a:t>
              </a:r>
              <a:endParaRPr lang="ko-KR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2C5D8B4-6824-4F64-AF7D-38F47F848ED1}"/>
                </a:ext>
              </a:extLst>
            </p:cNvPr>
            <p:cNvSpPr txBox="1"/>
            <p:nvPr/>
          </p:nvSpPr>
          <p:spPr>
            <a:xfrm>
              <a:off x="9383092" y="1806864"/>
              <a:ext cx="136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065859E-A3DA-464E-8B64-BB76EE319F60}"/>
                </a:ext>
              </a:extLst>
            </p:cNvPr>
            <p:cNvSpPr txBox="1"/>
            <p:nvPr/>
          </p:nvSpPr>
          <p:spPr>
            <a:xfrm>
              <a:off x="8679375" y="2183241"/>
              <a:ext cx="2066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DFE5133-4B77-4897-9BE1-C529C6729849}"/>
                </a:ext>
              </a:extLst>
            </p:cNvPr>
            <p:cNvSpPr txBox="1"/>
            <p:nvPr/>
          </p:nvSpPr>
          <p:spPr>
            <a:xfrm>
              <a:off x="9383092" y="3046802"/>
              <a:ext cx="136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BFC6C02-72AC-4568-9198-3ADB9C6D5B68}"/>
                </a:ext>
              </a:extLst>
            </p:cNvPr>
            <p:cNvSpPr txBox="1"/>
            <p:nvPr/>
          </p:nvSpPr>
          <p:spPr>
            <a:xfrm>
              <a:off x="8679375" y="3423179"/>
              <a:ext cx="2066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564A1B87-A1B5-496F-AC05-F857A36E25ED}"/>
                </a:ext>
              </a:extLst>
            </p:cNvPr>
            <p:cNvSpPr txBox="1"/>
            <p:nvPr/>
          </p:nvSpPr>
          <p:spPr>
            <a:xfrm>
              <a:off x="9383092" y="4336168"/>
              <a:ext cx="136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</a:t>
              </a:r>
              <a:endPara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5E76142-2BB8-4A3A-AE5E-632F785BE4DD}"/>
                </a:ext>
              </a:extLst>
            </p:cNvPr>
            <p:cNvSpPr txBox="1"/>
            <p:nvPr/>
          </p:nvSpPr>
          <p:spPr>
            <a:xfrm>
              <a:off x="8679375" y="4712545"/>
              <a:ext cx="20665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1400" dirty="0">
                  <a:solidFill>
                    <a:prstClr val="black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TEXT HERE TEXT HERE</a:t>
              </a:r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endParaRPr lang="ko-KR" altLang="en-US" sz="140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830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93528237448-144452699e16?dpr=1&amp;auto=format&amp;fit=crop&amp;w=1000&amp;h=&amp;q=80&amp;cs=tinysrgb&amp;crop=">
            <a:extLst>
              <a:ext uri="{FF2B5EF4-FFF2-40B4-BE49-F238E27FC236}">
                <a16:creationId xmlns:a16="http://schemas.microsoft.com/office/drawing/2014/main" xmlns="" id="{F77215AF-F965-4283-AA0B-216BA04C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 bwMode="auto">
          <a:xfrm>
            <a:off x="-1" y="1"/>
            <a:ext cx="12176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93E61D6-C829-4C6C-B6E3-046D69DF4D82}"/>
              </a:ext>
            </a:extLst>
          </p:cNvPr>
          <p:cNvSpPr/>
          <p:nvPr/>
        </p:nvSpPr>
        <p:spPr>
          <a:xfrm>
            <a:off x="0" y="0"/>
            <a:ext cx="12176436" cy="68580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070D382-E566-409B-801A-420F71EAF5E3}"/>
              </a:ext>
            </a:extLst>
          </p:cNvPr>
          <p:cNvGrpSpPr/>
          <p:nvPr/>
        </p:nvGrpSpPr>
        <p:grpSpPr>
          <a:xfrm>
            <a:off x="3860393" y="577696"/>
            <a:ext cx="4471214" cy="4471214"/>
            <a:chOff x="3480090" y="776479"/>
            <a:chExt cx="5040000" cy="5040000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F786A6A9-6AB0-4D94-8550-1AD4B97C4B28}"/>
                </a:ext>
              </a:extLst>
            </p:cNvPr>
            <p:cNvSpPr/>
            <p:nvPr/>
          </p:nvSpPr>
          <p:spPr>
            <a:xfrm>
              <a:off x="3480090" y="776479"/>
              <a:ext cx="5040000" cy="5040000"/>
            </a:xfrm>
            <a:custGeom>
              <a:avLst/>
              <a:gdLst/>
              <a:ahLst/>
              <a:cxnLst/>
              <a:rect l="l" t="t" r="r" b="b"/>
              <a:pathLst>
                <a:path w="5040000" h="5040000">
                  <a:moveTo>
                    <a:pt x="2521997" y="1820084"/>
                  </a:moveTo>
                  <a:cubicBezTo>
                    <a:pt x="2391350" y="1820084"/>
                    <a:pt x="2288516" y="1836486"/>
                    <a:pt x="2213495" y="1869291"/>
                  </a:cubicBezTo>
                  <a:cubicBezTo>
                    <a:pt x="2138473" y="1902095"/>
                    <a:pt x="2082278" y="1947165"/>
                    <a:pt x="2044910" y="2004501"/>
                  </a:cubicBezTo>
                  <a:cubicBezTo>
                    <a:pt x="2007541" y="2061837"/>
                    <a:pt x="1988857" y="2122739"/>
                    <a:pt x="1988857" y="2187206"/>
                  </a:cubicBezTo>
                  <a:cubicBezTo>
                    <a:pt x="1988857" y="2285334"/>
                    <a:pt x="2025370" y="2366060"/>
                    <a:pt x="2098395" y="2429387"/>
                  </a:cubicBezTo>
                  <a:cubicBezTo>
                    <a:pt x="2170849" y="2492713"/>
                    <a:pt x="2292082" y="2543488"/>
                    <a:pt x="2462093" y="2581712"/>
                  </a:cubicBezTo>
                  <a:cubicBezTo>
                    <a:pt x="2565926" y="2604533"/>
                    <a:pt x="2632105" y="2628779"/>
                    <a:pt x="2660630" y="2654452"/>
                  </a:cubicBezTo>
                  <a:cubicBezTo>
                    <a:pt x="2689156" y="2680125"/>
                    <a:pt x="2703418" y="2709221"/>
                    <a:pt x="2703418" y="2741740"/>
                  </a:cubicBezTo>
                  <a:cubicBezTo>
                    <a:pt x="2703418" y="2775970"/>
                    <a:pt x="2688442" y="2806065"/>
                    <a:pt x="2658491" y="2832023"/>
                  </a:cubicBezTo>
                  <a:cubicBezTo>
                    <a:pt x="2628539" y="2857981"/>
                    <a:pt x="2585894" y="2870960"/>
                    <a:pt x="2530554" y="2870960"/>
                  </a:cubicBezTo>
                  <a:cubicBezTo>
                    <a:pt x="2456388" y="2870960"/>
                    <a:pt x="2399338" y="2845572"/>
                    <a:pt x="2359402" y="2794797"/>
                  </a:cubicBezTo>
                  <a:cubicBezTo>
                    <a:pt x="2334870" y="2763419"/>
                    <a:pt x="2318611" y="2717779"/>
                    <a:pt x="2310624" y="2657875"/>
                  </a:cubicBezTo>
                  <a:lnTo>
                    <a:pt x="1941790" y="2680981"/>
                  </a:lnTo>
                  <a:cubicBezTo>
                    <a:pt x="1952630" y="2807634"/>
                    <a:pt x="1999126" y="2912036"/>
                    <a:pt x="2081279" y="2994190"/>
                  </a:cubicBezTo>
                  <a:cubicBezTo>
                    <a:pt x="2163433" y="3076343"/>
                    <a:pt x="2311194" y="3117419"/>
                    <a:pt x="2524564" y="3117419"/>
                  </a:cubicBezTo>
                  <a:cubicBezTo>
                    <a:pt x="2646082" y="3117419"/>
                    <a:pt x="2746777" y="3099876"/>
                    <a:pt x="2826648" y="3064790"/>
                  </a:cubicBezTo>
                  <a:cubicBezTo>
                    <a:pt x="2906519" y="3029704"/>
                    <a:pt x="2968704" y="2978215"/>
                    <a:pt x="3013204" y="2910325"/>
                  </a:cubicBezTo>
                  <a:cubicBezTo>
                    <a:pt x="3057703" y="2842434"/>
                    <a:pt x="3079953" y="2768268"/>
                    <a:pt x="3079953" y="2687827"/>
                  </a:cubicBezTo>
                  <a:cubicBezTo>
                    <a:pt x="3079953" y="2619366"/>
                    <a:pt x="3063266" y="2557466"/>
                    <a:pt x="3029891" y="2502127"/>
                  </a:cubicBezTo>
                  <a:cubicBezTo>
                    <a:pt x="2996517" y="2446787"/>
                    <a:pt x="2943174" y="2400434"/>
                    <a:pt x="2869864" y="2363065"/>
                  </a:cubicBezTo>
                  <a:cubicBezTo>
                    <a:pt x="2796554" y="2325697"/>
                    <a:pt x="2675178" y="2288757"/>
                    <a:pt x="2505737" y="2252244"/>
                  </a:cubicBezTo>
                  <a:cubicBezTo>
                    <a:pt x="2437276" y="2237981"/>
                    <a:pt x="2393918" y="2222578"/>
                    <a:pt x="2375662" y="2206033"/>
                  </a:cubicBezTo>
                  <a:cubicBezTo>
                    <a:pt x="2356835" y="2190059"/>
                    <a:pt x="2347421" y="2172088"/>
                    <a:pt x="2347421" y="2152120"/>
                  </a:cubicBezTo>
                  <a:cubicBezTo>
                    <a:pt x="2347421" y="2124736"/>
                    <a:pt x="2358832" y="2101487"/>
                    <a:pt x="2381652" y="2082375"/>
                  </a:cubicBezTo>
                  <a:cubicBezTo>
                    <a:pt x="2404472" y="2063263"/>
                    <a:pt x="2438417" y="2053707"/>
                    <a:pt x="2483487" y="2053707"/>
                  </a:cubicBezTo>
                  <a:cubicBezTo>
                    <a:pt x="2538256" y="2053707"/>
                    <a:pt x="2581187" y="2066544"/>
                    <a:pt x="2612280" y="2092217"/>
                  </a:cubicBezTo>
                  <a:cubicBezTo>
                    <a:pt x="2643372" y="2117890"/>
                    <a:pt x="2663768" y="2158966"/>
                    <a:pt x="2673467" y="2215446"/>
                  </a:cubicBezTo>
                  <a:lnTo>
                    <a:pt x="3038877" y="2194052"/>
                  </a:lnTo>
                  <a:cubicBezTo>
                    <a:pt x="3022903" y="2063977"/>
                    <a:pt x="2972841" y="1969130"/>
                    <a:pt x="2888691" y="1909512"/>
                  </a:cubicBezTo>
                  <a:cubicBezTo>
                    <a:pt x="2804541" y="1849893"/>
                    <a:pt x="2682309" y="1820084"/>
                    <a:pt x="2521997" y="1820084"/>
                  </a:cubicBezTo>
                  <a:close/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C32128DC-3A61-4100-94CE-A99154B4CCA1}"/>
                </a:ext>
              </a:extLst>
            </p:cNvPr>
            <p:cNvSpPr/>
            <p:nvPr/>
          </p:nvSpPr>
          <p:spPr>
            <a:xfrm>
              <a:off x="3840090" y="1136479"/>
              <a:ext cx="4320000" cy="4320000"/>
            </a:xfrm>
            <a:custGeom>
              <a:avLst/>
              <a:gdLst/>
              <a:ahLst/>
              <a:cxnLst/>
              <a:rect l="l" t="t" r="r" b="b"/>
              <a:pathLst>
                <a:path w="4320000" h="4320000">
                  <a:moveTo>
                    <a:pt x="2161997" y="1460084"/>
                  </a:moveTo>
                  <a:cubicBezTo>
                    <a:pt x="2031350" y="1460084"/>
                    <a:pt x="1928516" y="1476486"/>
                    <a:pt x="1853495" y="1509291"/>
                  </a:cubicBezTo>
                  <a:cubicBezTo>
                    <a:pt x="1778473" y="1542095"/>
                    <a:pt x="1722278" y="1587165"/>
                    <a:pt x="1684910" y="1644501"/>
                  </a:cubicBezTo>
                  <a:cubicBezTo>
                    <a:pt x="1647541" y="1701837"/>
                    <a:pt x="1628857" y="1762739"/>
                    <a:pt x="1628857" y="1827206"/>
                  </a:cubicBezTo>
                  <a:cubicBezTo>
                    <a:pt x="1628857" y="1925334"/>
                    <a:pt x="1665370" y="2006060"/>
                    <a:pt x="1738395" y="2069387"/>
                  </a:cubicBezTo>
                  <a:cubicBezTo>
                    <a:pt x="1810849" y="2132713"/>
                    <a:pt x="1932082" y="2183488"/>
                    <a:pt x="2102093" y="2221712"/>
                  </a:cubicBezTo>
                  <a:cubicBezTo>
                    <a:pt x="2205926" y="2244533"/>
                    <a:pt x="2272105" y="2268779"/>
                    <a:pt x="2300630" y="2294452"/>
                  </a:cubicBezTo>
                  <a:cubicBezTo>
                    <a:pt x="2329156" y="2320125"/>
                    <a:pt x="2343418" y="2349221"/>
                    <a:pt x="2343418" y="2381740"/>
                  </a:cubicBezTo>
                  <a:cubicBezTo>
                    <a:pt x="2343418" y="2415970"/>
                    <a:pt x="2328442" y="2446065"/>
                    <a:pt x="2298491" y="2472023"/>
                  </a:cubicBezTo>
                  <a:cubicBezTo>
                    <a:pt x="2268539" y="2497981"/>
                    <a:pt x="2225894" y="2510960"/>
                    <a:pt x="2170554" y="2510960"/>
                  </a:cubicBezTo>
                  <a:cubicBezTo>
                    <a:pt x="2096388" y="2510960"/>
                    <a:pt x="2039338" y="2485572"/>
                    <a:pt x="1999402" y="2434797"/>
                  </a:cubicBezTo>
                  <a:cubicBezTo>
                    <a:pt x="1974870" y="2403419"/>
                    <a:pt x="1958611" y="2357779"/>
                    <a:pt x="1950624" y="2297875"/>
                  </a:cubicBezTo>
                  <a:lnTo>
                    <a:pt x="1581790" y="2320981"/>
                  </a:lnTo>
                  <a:cubicBezTo>
                    <a:pt x="1592630" y="2447634"/>
                    <a:pt x="1639126" y="2552036"/>
                    <a:pt x="1721279" y="2634190"/>
                  </a:cubicBezTo>
                  <a:cubicBezTo>
                    <a:pt x="1803433" y="2716343"/>
                    <a:pt x="1951194" y="2757419"/>
                    <a:pt x="2164564" y="2757419"/>
                  </a:cubicBezTo>
                  <a:cubicBezTo>
                    <a:pt x="2286082" y="2757419"/>
                    <a:pt x="2386777" y="2739876"/>
                    <a:pt x="2466648" y="2704790"/>
                  </a:cubicBezTo>
                  <a:cubicBezTo>
                    <a:pt x="2546519" y="2669704"/>
                    <a:pt x="2608704" y="2618215"/>
                    <a:pt x="2653204" y="2550325"/>
                  </a:cubicBezTo>
                  <a:cubicBezTo>
                    <a:pt x="2697703" y="2482434"/>
                    <a:pt x="2719953" y="2408268"/>
                    <a:pt x="2719953" y="2327827"/>
                  </a:cubicBezTo>
                  <a:cubicBezTo>
                    <a:pt x="2719953" y="2259366"/>
                    <a:pt x="2703266" y="2197466"/>
                    <a:pt x="2669891" y="2142127"/>
                  </a:cubicBezTo>
                  <a:cubicBezTo>
                    <a:pt x="2636517" y="2086787"/>
                    <a:pt x="2583174" y="2040434"/>
                    <a:pt x="2509864" y="2003065"/>
                  </a:cubicBezTo>
                  <a:cubicBezTo>
                    <a:pt x="2436554" y="1965697"/>
                    <a:pt x="2315178" y="1928757"/>
                    <a:pt x="2145737" y="1892244"/>
                  </a:cubicBezTo>
                  <a:cubicBezTo>
                    <a:pt x="2077276" y="1877981"/>
                    <a:pt x="2033918" y="1862578"/>
                    <a:pt x="2015662" y="1846033"/>
                  </a:cubicBezTo>
                  <a:cubicBezTo>
                    <a:pt x="1996835" y="1830059"/>
                    <a:pt x="1987421" y="1812088"/>
                    <a:pt x="1987421" y="1792120"/>
                  </a:cubicBezTo>
                  <a:cubicBezTo>
                    <a:pt x="1987421" y="1764736"/>
                    <a:pt x="1998832" y="1741487"/>
                    <a:pt x="2021652" y="1722375"/>
                  </a:cubicBezTo>
                  <a:cubicBezTo>
                    <a:pt x="2044472" y="1703263"/>
                    <a:pt x="2078417" y="1693707"/>
                    <a:pt x="2123487" y="1693707"/>
                  </a:cubicBezTo>
                  <a:cubicBezTo>
                    <a:pt x="2178256" y="1693707"/>
                    <a:pt x="2221187" y="1706544"/>
                    <a:pt x="2252280" y="1732217"/>
                  </a:cubicBezTo>
                  <a:cubicBezTo>
                    <a:pt x="2283372" y="1757890"/>
                    <a:pt x="2303768" y="1798966"/>
                    <a:pt x="2313467" y="1855446"/>
                  </a:cubicBezTo>
                  <a:lnTo>
                    <a:pt x="2678877" y="1834052"/>
                  </a:lnTo>
                  <a:cubicBezTo>
                    <a:pt x="2662903" y="1703977"/>
                    <a:pt x="2612841" y="1609130"/>
                    <a:pt x="2528691" y="1549512"/>
                  </a:cubicBezTo>
                  <a:cubicBezTo>
                    <a:pt x="2444541" y="1489893"/>
                    <a:pt x="2322309" y="1460084"/>
                    <a:pt x="2161997" y="1460084"/>
                  </a:cubicBezTo>
                  <a:close/>
                  <a:moveTo>
                    <a:pt x="2160000" y="0"/>
                  </a:moveTo>
                  <a:cubicBezTo>
                    <a:pt x="3352935" y="0"/>
                    <a:pt x="4320000" y="967065"/>
                    <a:pt x="4320000" y="2160000"/>
                  </a:cubicBezTo>
                  <a:cubicBezTo>
                    <a:pt x="4320000" y="3352935"/>
                    <a:pt x="3352935" y="4320000"/>
                    <a:pt x="2160000" y="4320000"/>
                  </a:cubicBezTo>
                  <a:cubicBezTo>
                    <a:pt x="967065" y="4320000"/>
                    <a:pt x="0" y="3352935"/>
                    <a:pt x="0" y="2160000"/>
                  </a:cubicBezTo>
                  <a:cubicBezTo>
                    <a:pt x="0" y="967065"/>
                    <a:pt x="967065" y="0"/>
                    <a:pt x="216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F7B125EE-DAA1-4B83-922E-6C7AB17492CE}"/>
                </a:ext>
              </a:extLst>
            </p:cNvPr>
            <p:cNvSpPr/>
            <p:nvPr/>
          </p:nvSpPr>
          <p:spPr>
            <a:xfrm>
              <a:off x="4200090" y="1496479"/>
              <a:ext cx="3600000" cy="3600000"/>
            </a:xfrm>
            <a:custGeom>
              <a:avLst/>
              <a:gdLst/>
              <a:ahLst/>
              <a:cxnLst/>
              <a:rect l="l" t="t" r="r" b="b"/>
              <a:pathLst>
                <a:path w="3600000" h="3600000">
                  <a:moveTo>
                    <a:pt x="1801997" y="1100084"/>
                  </a:moveTo>
                  <a:cubicBezTo>
                    <a:pt x="1671350" y="1100084"/>
                    <a:pt x="1568516" y="1116486"/>
                    <a:pt x="1493495" y="1149291"/>
                  </a:cubicBezTo>
                  <a:cubicBezTo>
                    <a:pt x="1418473" y="1182095"/>
                    <a:pt x="1362278" y="1227165"/>
                    <a:pt x="1324910" y="1284501"/>
                  </a:cubicBezTo>
                  <a:cubicBezTo>
                    <a:pt x="1287541" y="1341837"/>
                    <a:pt x="1268857" y="1402739"/>
                    <a:pt x="1268857" y="1467206"/>
                  </a:cubicBezTo>
                  <a:cubicBezTo>
                    <a:pt x="1268857" y="1565334"/>
                    <a:pt x="1305370" y="1646060"/>
                    <a:pt x="1378395" y="1709387"/>
                  </a:cubicBezTo>
                  <a:cubicBezTo>
                    <a:pt x="1450849" y="1772713"/>
                    <a:pt x="1572082" y="1823488"/>
                    <a:pt x="1742093" y="1861712"/>
                  </a:cubicBezTo>
                  <a:cubicBezTo>
                    <a:pt x="1845926" y="1884533"/>
                    <a:pt x="1912105" y="1908779"/>
                    <a:pt x="1940630" y="1934452"/>
                  </a:cubicBezTo>
                  <a:cubicBezTo>
                    <a:pt x="1969156" y="1960125"/>
                    <a:pt x="1983418" y="1989221"/>
                    <a:pt x="1983418" y="2021740"/>
                  </a:cubicBezTo>
                  <a:cubicBezTo>
                    <a:pt x="1983418" y="2055970"/>
                    <a:pt x="1968442" y="2086065"/>
                    <a:pt x="1938491" y="2112023"/>
                  </a:cubicBezTo>
                  <a:cubicBezTo>
                    <a:pt x="1908539" y="2137981"/>
                    <a:pt x="1865894" y="2150960"/>
                    <a:pt x="1810554" y="2150960"/>
                  </a:cubicBezTo>
                  <a:cubicBezTo>
                    <a:pt x="1736388" y="2150960"/>
                    <a:pt x="1679338" y="2125572"/>
                    <a:pt x="1639402" y="2074797"/>
                  </a:cubicBezTo>
                  <a:cubicBezTo>
                    <a:pt x="1614870" y="2043419"/>
                    <a:pt x="1598611" y="1997779"/>
                    <a:pt x="1590624" y="1937875"/>
                  </a:cubicBezTo>
                  <a:lnTo>
                    <a:pt x="1221790" y="1960981"/>
                  </a:lnTo>
                  <a:cubicBezTo>
                    <a:pt x="1232630" y="2087634"/>
                    <a:pt x="1279126" y="2192036"/>
                    <a:pt x="1361279" y="2274190"/>
                  </a:cubicBezTo>
                  <a:cubicBezTo>
                    <a:pt x="1443433" y="2356343"/>
                    <a:pt x="1591194" y="2397419"/>
                    <a:pt x="1804564" y="2397419"/>
                  </a:cubicBezTo>
                  <a:cubicBezTo>
                    <a:pt x="1926082" y="2397419"/>
                    <a:pt x="2026777" y="2379876"/>
                    <a:pt x="2106648" y="2344790"/>
                  </a:cubicBezTo>
                  <a:cubicBezTo>
                    <a:pt x="2186519" y="2309704"/>
                    <a:pt x="2248704" y="2258215"/>
                    <a:pt x="2293204" y="2190325"/>
                  </a:cubicBezTo>
                  <a:cubicBezTo>
                    <a:pt x="2337703" y="2122434"/>
                    <a:pt x="2359953" y="2048268"/>
                    <a:pt x="2359953" y="1967827"/>
                  </a:cubicBezTo>
                  <a:cubicBezTo>
                    <a:pt x="2359953" y="1899366"/>
                    <a:pt x="2343266" y="1837466"/>
                    <a:pt x="2309891" y="1782127"/>
                  </a:cubicBezTo>
                  <a:cubicBezTo>
                    <a:pt x="2276517" y="1726787"/>
                    <a:pt x="2223174" y="1680434"/>
                    <a:pt x="2149864" y="1643065"/>
                  </a:cubicBezTo>
                  <a:cubicBezTo>
                    <a:pt x="2076554" y="1605697"/>
                    <a:pt x="1955178" y="1568757"/>
                    <a:pt x="1785737" y="1532244"/>
                  </a:cubicBezTo>
                  <a:cubicBezTo>
                    <a:pt x="1717276" y="1517981"/>
                    <a:pt x="1673918" y="1502578"/>
                    <a:pt x="1655662" y="1486033"/>
                  </a:cubicBezTo>
                  <a:cubicBezTo>
                    <a:pt x="1636835" y="1470059"/>
                    <a:pt x="1627421" y="1452088"/>
                    <a:pt x="1627421" y="1432120"/>
                  </a:cubicBezTo>
                  <a:cubicBezTo>
                    <a:pt x="1627421" y="1404736"/>
                    <a:pt x="1638832" y="1381487"/>
                    <a:pt x="1661652" y="1362375"/>
                  </a:cubicBezTo>
                  <a:cubicBezTo>
                    <a:pt x="1684472" y="1343263"/>
                    <a:pt x="1718417" y="1333707"/>
                    <a:pt x="1763487" y="1333707"/>
                  </a:cubicBezTo>
                  <a:cubicBezTo>
                    <a:pt x="1818256" y="1333707"/>
                    <a:pt x="1861187" y="1346544"/>
                    <a:pt x="1892280" y="1372217"/>
                  </a:cubicBezTo>
                  <a:cubicBezTo>
                    <a:pt x="1923372" y="1397890"/>
                    <a:pt x="1943768" y="1438966"/>
                    <a:pt x="1953467" y="1495446"/>
                  </a:cubicBezTo>
                  <a:lnTo>
                    <a:pt x="2318877" y="1474052"/>
                  </a:lnTo>
                  <a:cubicBezTo>
                    <a:pt x="2302903" y="1343977"/>
                    <a:pt x="2252841" y="1249130"/>
                    <a:pt x="2168691" y="1189512"/>
                  </a:cubicBezTo>
                  <a:cubicBezTo>
                    <a:pt x="2084541" y="1129893"/>
                    <a:pt x="1962309" y="1100084"/>
                    <a:pt x="1801997" y="1100084"/>
                  </a:cubicBezTo>
                  <a:close/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cubicBezTo>
                    <a:pt x="3600000" y="2794113"/>
                    <a:pt x="2794113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8AC8003C-6024-415E-9756-2CFC1CC43AA1}"/>
                </a:ext>
              </a:extLst>
            </p:cNvPr>
            <p:cNvSpPr/>
            <p:nvPr/>
          </p:nvSpPr>
          <p:spPr>
            <a:xfrm>
              <a:off x="4560090" y="1856479"/>
              <a:ext cx="2880000" cy="2880000"/>
            </a:xfrm>
            <a:custGeom>
              <a:avLst/>
              <a:gdLst/>
              <a:ahLst/>
              <a:cxnLst/>
              <a:rect l="l" t="t" r="r" b="b"/>
              <a:pathLst>
                <a:path w="2880000" h="2880000">
                  <a:moveTo>
                    <a:pt x="1441997" y="740084"/>
                  </a:moveTo>
                  <a:cubicBezTo>
                    <a:pt x="1311350" y="740084"/>
                    <a:pt x="1208516" y="756486"/>
                    <a:pt x="1133495" y="789291"/>
                  </a:cubicBezTo>
                  <a:cubicBezTo>
                    <a:pt x="1058473" y="822095"/>
                    <a:pt x="1002278" y="867165"/>
                    <a:pt x="964910" y="924501"/>
                  </a:cubicBezTo>
                  <a:cubicBezTo>
                    <a:pt x="927541" y="981837"/>
                    <a:pt x="908857" y="1042739"/>
                    <a:pt x="908857" y="1107206"/>
                  </a:cubicBezTo>
                  <a:cubicBezTo>
                    <a:pt x="908857" y="1205334"/>
                    <a:pt x="945370" y="1286060"/>
                    <a:pt x="1018395" y="1349387"/>
                  </a:cubicBezTo>
                  <a:cubicBezTo>
                    <a:pt x="1090849" y="1412713"/>
                    <a:pt x="1212082" y="1463488"/>
                    <a:pt x="1382093" y="1501712"/>
                  </a:cubicBezTo>
                  <a:cubicBezTo>
                    <a:pt x="1485926" y="1524533"/>
                    <a:pt x="1552105" y="1548779"/>
                    <a:pt x="1580630" y="1574452"/>
                  </a:cubicBezTo>
                  <a:cubicBezTo>
                    <a:pt x="1609156" y="1600125"/>
                    <a:pt x="1623418" y="1629221"/>
                    <a:pt x="1623418" y="1661740"/>
                  </a:cubicBezTo>
                  <a:cubicBezTo>
                    <a:pt x="1623418" y="1695970"/>
                    <a:pt x="1608442" y="1726065"/>
                    <a:pt x="1578491" y="1752023"/>
                  </a:cubicBezTo>
                  <a:cubicBezTo>
                    <a:pt x="1548539" y="1777981"/>
                    <a:pt x="1505894" y="1790960"/>
                    <a:pt x="1450554" y="1790960"/>
                  </a:cubicBezTo>
                  <a:cubicBezTo>
                    <a:pt x="1376388" y="1790960"/>
                    <a:pt x="1319338" y="1765572"/>
                    <a:pt x="1279402" y="1714797"/>
                  </a:cubicBezTo>
                  <a:cubicBezTo>
                    <a:pt x="1254870" y="1683419"/>
                    <a:pt x="1238611" y="1637779"/>
                    <a:pt x="1230624" y="1577875"/>
                  </a:cubicBezTo>
                  <a:lnTo>
                    <a:pt x="861790" y="1600981"/>
                  </a:lnTo>
                  <a:cubicBezTo>
                    <a:pt x="872630" y="1727634"/>
                    <a:pt x="919126" y="1832036"/>
                    <a:pt x="1001279" y="1914190"/>
                  </a:cubicBezTo>
                  <a:cubicBezTo>
                    <a:pt x="1083433" y="1996343"/>
                    <a:pt x="1231194" y="2037419"/>
                    <a:pt x="1444564" y="2037419"/>
                  </a:cubicBezTo>
                  <a:cubicBezTo>
                    <a:pt x="1566082" y="2037419"/>
                    <a:pt x="1666777" y="2019876"/>
                    <a:pt x="1746648" y="1984790"/>
                  </a:cubicBezTo>
                  <a:cubicBezTo>
                    <a:pt x="1826519" y="1949704"/>
                    <a:pt x="1888704" y="1898215"/>
                    <a:pt x="1933204" y="1830325"/>
                  </a:cubicBezTo>
                  <a:cubicBezTo>
                    <a:pt x="1977703" y="1762434"/>
                    <a:pt x="1999953" y="1688268"/>
                    <a:pt x="1999953" y="1607827"/>
                  </a:cubicBezTo>
                  <a:cubicBezTo>
                    <a:pt x="1999953" y="1539366"/>
                    <a:pt x="1983266" y="1477466"/>
                    <a:pt x="1949891" y="1422127"/>
                  </a:cubicBezTo>
                  <a:cubicBezTo>
                    <a:pt x="1916517" y="1366787"/>
                    <a:pt x="1863174" y="1320434"/>
                    <a:pt x="1789864" y="1283065"/>
                  </a:cubicBezTo>
                  <a:cubicBezTo>
                    <a:pt x="1716554" y="1245697"/>
                    <a:pt x="1595178" y="1208757"/>
                    <a:pt x="1425737" y="1172244"/>
                  </a:cubicBezTo>
                  <a:cubicBezTo>
                    <a:pt x="1357276" y="1157981"/>
                    <a:pt x="1313918" y="1142578"/>
                    <a:pt x="1295662" y="1126033"/>
                  </a:cubicBezTo>
                  <a:cubicBezTo>
                    <a:pt x="1276835" y="1110059"/>
                    <a:pt x="1267421" y="1092088"/>
                    <a:pt x="1267421" y="1072120"/>
                  </a:cubicBezTo>
                  <a:cubicBezTo>
                    <a:pt x="1267421" y="1044736"/>
                    <a:pt x="1278832" y="1021487"/>
                    <a:pt x="1301652" y="1002375"/>
                  </a:cubicBezTo>
                  <a:cubicBezTo>
                    <a:pt x="1324472" y="983263"/>
                    <a:pt x="1358417" y="973707"/>
                    <a:pt x="1403487" y="973707"/>
                  </a:cubicBezTo>
                  <a:cubicBezTo>
                    <a:pt x="1458256" y="973707"/>
                    <a:pt x="1501187" y="986544"/>
                    <a:pt x="1532280" y="1012217"/>
                  </a:cubicBezTo>
                  <a:cubicBezTo>
                    <a:pt x="1563372" y="1037890"/>
                    <a:pt x="1583768" y="1078966"/>
                    <a:pt x="1593467" y="1135446"/>
                  </a:cubicBezTo>
                  <a:lnTo>
                    <a:pt x="1958877" y="1114052"/>
                  </a:lnTo>
                  <a:cubicBezTo>
                    <a:pt x="1942903" y="983977"/>
                    <a:pt x="1892841" y="889130"/>
                    <a:pt x="1808691" y="829512"/>
                  </a:cubicBezTo>
                  <a:cubicBezTo>
                    <a:pt x="1724541" y="769893"/>
                    <a:pt x="1602309" y="740084"/>
                    <a:pt x="1441997" y="740084"/>
                  </a:cubicBezTo>
                  <a:close/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0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0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D988CAB-BEE8-4F43-B123-8B43753F168C}"/>
              </a:ext>
            </a:extLst>
          </p:cNvPr>
          <p:cNvSpPr txBox="1"/>
          <p:nvPr/>
        </p:nvSpPr>
        <p:spPr>
          <a:xfrm>
            <a:off x="4856718" y="5201972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SCIENCE</a:t>
            </a:r>
            <a:endParaRPr lang="ko-KR" altLang="en-US" sz="40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754F62A-0DEE-4BAF-B75C-155C92F94C2B}"/>
              </a:ext>
            </a:extLst>
          </p:cNvPr>
          <p:cNvSpPr txBox="1"/>
          <p:nvPr/>
        </p:nvSpPr>
        <p:spPr>
          <a:xfrm>
            <a:off x="3437644" y="5860709"/>
            <a:ext cx="531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보편적인 진리나 법칙의 발견을 목적으로 한 체계적인 지식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넓은 뜻으로는 학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學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이르고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좁은 뜻으로는 자연 과학을 이른다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30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93528237448-144452699e16?dpr=1&amp;auto=format&amp;fit=crop&amp;w=1000&amp;h=&amp;q=80&amp;cs=tinysrgb&amp;crop=">
            <a:extLst>
              <a:ext uri="{FF2B5EF4-FFF2-40B4-BE49-F238E27FC236}">
                <a16:creationId xmlns:a16="http://schemas.microsoft.com/office/drawing/2014/main" xmlns="" id="{F77215AF-F965-4283-AA0B-216BA04CA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 bwMode="auto">
          <a:xfrm>
            <a:off x="-1" y="1"/>
            <a:ext cx="12176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93E61D6-C829-4C6C-B6E3-046D69DF4D82}"/>
              </a:ext>
            </a:extLst>
          </p:cNvPr>
          <p:cNvSpPr/>
          <p:nvPr/>
        </p:nvSpPr>
        <p:spPr>
          <a:xfrm>
            <a:off x="0" y="0"/>
            <a:ext cx="12176436" cy="68580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070D382-E566-409B-801A-420F71EAF5E3}"/>
              </a:ext>
            </a:extLst>
          </p:cNvPr>
          <p:cNvGrpSpPr/>
          <p:nvPr/>
        </p:nvGrpSpPr>
        <p:grpSpPr>
          <a:xfrm>
            <a:off x="825645" y="1193393"/>
            <a:ext cx="4471214" cy="4471214"/>
            <a:chOff x="3480090" y="776479"/>
            <a:chExt cx="5040000" cy="5040000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xmlns="" id="{F786A6A9-6AB0-4D94-8550-1AD4B97C4B28}"/>
                </a:ext>
              </a:extLst>
            </p:cNvPr>
            <p:cNvSpPr/>
            <p:nvPr/>
          </p:nvSpPr>
          <p:spPr>
            <a:xfrm>
              <a:off x="3480090" y="776479"/>
              <a:ext cx="5040000" cy="5040000"/>
            </a:xfrm>
            <a:custGeom>
              <a:avLst/>
              <a:gdLst/>
              <a:ahLst/>
              <a:cxnLst/>
              <a:rect l="l" t="t" r="r" b="b"/>
              <a:pathLst>
                <a:path w="5040000" h="5040000">
                  <a:moveTo>
                    <a:pt x="2521997" y="1820084"/>
                  </a:moveTo>
                  <a:cubicBezTo>
                    <a:pt x="2391350" y="1820084"/>
                    <a:pt x="2288516" y="1836486"/>
                    <a:pt x="2213495" y="1869291"/>
                  </a:cubicBezTo>
                  <a:cubicBezTo>
                    <a:pt x="2138473" y="1902095"/>
                    <a:pt x="2082278" y="1947165"/>
                    <a:pt x="2044910" y="2004501"/>
                  </a:cubicBezTo>
                  <a:cubicBezTo>
                    <a:pt x="2007541" y="2061837"/>
                    <a:pt x="1988857" y="2122739"/>
                    <a:pt x="1988857" y="2187206"/>
                  </a:cubicBezTo>
                  <a:cubicBezTo>
                    <a:pt x="1988857" y="2285334"/>
                    <a:pt x="2025370" y="2366060"/>
                    <a:pt x="2098395" y="2429387"/>
                  </a:cubicBezTo>
                  <a:cubicBezTo>
                    <a:pt x="2170849" y="2492713"/>
                    <a:pt x="2292082" y="2543488"/>
                    <a:pt x="2462093" y="2581712"/>
                  </a:cubicBezTo>
                  <a:cubicBezTo>
                    <a:pt x="2565926" y="2604533"/>
                    <a:pt x="2632105" y="2628779"/>
                    <a:pt x="2660630" y="2654452"/>
                  </a:cubicBezTo>
                  <a:cubicBezTo>
                    <a:pt x="2689156" y="2680125"/>
                    <a:pt x="2703418" y="2709221"/>
                    <a:pt x="2703418" y="2741740"/>
                  </a:cubicBezTo>
                  <a:cubicBezTo>
                    <a:pt x="2703418" y="2775970"/>
                    <a:pt x="2688442" y="2806065"/>
                    <a:pt x="2658491" y="2832023"/>
                  </a:cubicBezTo>
                  <a:cubicBezTo>
                    <a:pt x="2628539" y="2857981"/>
                    <a:pt x="2585894" y="2870960"/>
                    <a:pt x="2530554" y="2870960"/>
                  </a:cubicBezTo>
                  <a:cubicBezTo>
                    <a:pt x="2456388" y="2870960"/>
                    <a:pt x="2399338" y="2845572"/>
                    <a:pt x="2359402" y="2794797"/>
                  </a:cubicBezTo>
                  <a:cubicBezTo>
                    <a:pt x="2334870" y="2763419"/>
                    <a:pt x="2318611" y="2717779"/>
                    <a:pt x="2310624" y="2657875"/>
                  </a:cubicBezTo>
                  <a:lnTo>
                    <a:pt x="1941790" y="2680981"/>
                  </a:lnTo>
                  <a:cubicBezTo>
                    <a:pt x="1952630" y="2807634"/>
                    <a:pt x="1999126" y="2912036"/>
                    <a:pt x="2081279" y="2994190"/>
                  </a:cubicBezTo>
                  <a:cubicBezTo>
                    <a:pt x="2163433" y="3076343"/>
                    <a:pt x="2311194" y="3117419"/>
                    <a:pt x="2524564" y="3117419"/>
                  </a:cubicBezTo>
                  <a:cubicBezTo>
                    <a:pt x="2646082" y="3117419"/>
                    <a:pt x="2746777" y="3099876"/>
                    <a:pt x="2826648" y="3064790"/>
                  </a:cubicBezTo>
                  <a:cubicBezTo>
                    <a:pt x="2906519" y="3029704"/>
                    <a:pt x="2968704" y="2978215"/>
                    <a:pt x="3013204" y="2910325"/>
                  </a:cubicBezTo>
                  <a:cubicBezTo>
                    <a:pt x="3057703" y="2842434"/>
                    <a:pt x="3079953" y="2768268"/>
                    <a:pt x="3079953" y="2687827"/>
                  </a:cubicBezTo>
                  <a:cubicBezTo>
                    <a:pt x="3079953" y="2619366"/>
                    <a:pt x="3063266" y="2557466"/>
                    <a:pt x="3029891" y="2502127"/>
                  </a:cubicBezTo>
                  <a:cubicBezTo>
                    <a:pt x="2996517" y="2446787"/>
                    <a:pt x="2943174" y="2400434"/>
                    <a:pt x="2869864" y="2363065"/>
                  </a:cubicBezTo>
                  <a:cubicBezTo>
                    <a:pt x="2796554" y="2325697"/>
                    <a:pt x="2675178" y="2288757"/>
                    <a:pt x="2505737" y="2252244"/>
                  </a:cubicBezTo>
                  <a:cubicBezTo>
                    <a:pt x="2437276" y="2237981"/>
                    <a:pt x="2393918" y="2222578"/>
                    <a:pt x="2375662" y="2206033"/>
                  </a:cubicBezTo>
                  <a:cubicBezTo>
                    <a:pt x="2356835" y="2190059"/>
                    <a:pt x="2347421" y="2172088"/>
                    <a:pt x="2347421" y="2152120"/>
                  </a:cubicBezTo>
                  <a:cubicBezTo>
                    <a:pt x="2347421" y="2124736"/>
                    <a:pt x="2358832" y="2101487"/>
                    <a:pt x="2381652" y="2082375"/>
                  </a:cubicBezTo>
                  <a:cubicBezTo>
                    <a:pt x="2404472" y="2063263"/>
                    <a:pt x="2438417" y="2053707"/>
                    <a:pt x="2483487" y="2053707"/>
                  </a:cubicBezTo>
                  <a:cubicBezTo>
                    <a:pt x="2538256" y="2053707"/>
                    <a:pt x="2581187" y="2066544"/>
                    <a:pt x="2612280" y="2092217"/>
                  </a:cubicBezTo>
                  <a:cubicBezTo>
                    <a:pt x="2643372" y="2117890"/>
                    <a:pt x="2663768" y="2158966"/>
                    <a:pt x="2673467" y="2215446"/>
                  </a:cubicBezTo>
                  <a:lnTo>
                    <a:pt x="3038877" y="2194052"/>
                  </a:lnTo>
                  <a:cubicBezTo>
                    <a:pt x="3022903" y="2063977"/>
                    <a:pt x="2972841" y="1969130"/>
                    <a:pt x="2888691" y="1909512"/>
                  </a:cubicBezTo>
                  <a:cubicBezTo>
                    <a:pt x="2804541" y="1849893"/>
                    <a:pt x="2682309" y="1820084"/>
                    <a:pt x="2521997" y="1820084"/>
                  </a:cubicBezTo>
                  <a:close/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cubicBezTo>
                    <a:pt x="5040000" y="3911758"/>
                    <a:pt x="3911758" y="5040000"/>
                    <a:pt x="2520000" y="5040000"/>
                  </a:cubicBezTo>
                  <a:cubicBezTo>
                    <a:pt x="1128242" y="5040000"/>
                    <a:pt x="0" y="3911758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xmlns="" id="{C32128DC-3A61-4100-94CE-A99154B4CCA1}"/>
                </a:ext>
              </a:extLst>
            </p:cNvPr>
            <p:cNvSpPr/>
            <p:nvPr/>
          </p:nvSpPr>
          <p:spPr>
            <a:xfrm>
              <a:off x="3840090" y="1136479"/>
              <a:ext cx="4320000" cy="4320000"/>
            </a:xfrm>
            <a:custGeom>
              <a:avLst/>
              <a:gdLst/>
              <a:ahLst/>
              <a:cxnLst/>
              <a:rect l="l" t="t" r="r" b="b"/>
              <a:pathLst>
                <a:path w="4320000" h="4320000">
                  <a:moveTo>
                    <a:pt x="2161997" y="1460084"/>
                  </a:moveTo>
                  <a:cubicBezTo>
                    <a:pt x="2031350" y="1460084"/>
                    <a:pt x="1928516" y="1476486"/>
                    <a:pt x="1853495" y="1509291"/>
                  </a:cubicBezTo>
                  <a:cubicBezTo>
                    <a:pt x="1778473" y="1542095"/>
                    <a:pt x="1722278" y="1587165"/>
                    <a:pt x="1684910" y="1644501"/>
                  </a:cubicBezTo>
                  <a:cubicBezTo>
                    <a:pt x="1647541" y="1701837"/>
                    <a:pt x="1628857" y="1762739"/>
                    <a:pt x="1628857" y="1827206"/>
                  </a:cubicBezTo>
                  <a:cubicBezTo>
                    <a:pt x="1628857" y="1925334"/>
                    <a:pt x="1665370" y="2006060"/>
                    <a:pt x="1738395" y="2069387"/>
                  </a:cubicBezTo>
                  <a:cubicBezTo>
                    <a:pt x="1810849" y="2132713"/>
                    <a:pt x="1932082" y="2183488"/>
                    <a:pt x="2102093" y="2221712"/>
                  </a:cubicBezTo>
                  <a:cubicBezTo>
                    <a:pt x="2205926" y="2244533"/>
                    <a:pt x="2272105" y="2268779"/>
                    <a:pt x="2300630" y="2294452"/>
                  </a:cubicBezTo>
                  <a:cubicBezTo>
                    <a:pt x="2329156" y="2320125"/>
                    <a:pt x="2343418" y="2349221"/>
                    <a:pt x="2343418" y="2381740"/>
                  </a:cubicBezTo>
                  <a:cubicBezTo>
                    <a:pt x="2343418" y="2415970"/>
                    <a:pt x="2328442" y="2446065"/>
                    <a:pt x="2298491" y="2472023"/>
                  </a:cubicBezTo>
                  <a:cubicBezTo>
                    <a:pt x="2268539" y="2497981"/>
                    <a:pt x="2225894" y="2510960"/>
                    <a:pt x="2170554" y="2510960"/>
                  </a:cubicBezTo>
                  <a:cubicBezTo>
                    <a:pt x="2096388" y="2510960"/>
                    <a:pt x="2039338" y="2485572"/>
                    <a:pt x="1999402" y="2434797"/>
                  </a:cubicBezTo>
                  <a:cubicBezTo>
                    <a:pt x="1974870" y="2403419"/>
                    <a:pt x="1958611" y="2357779"/>
                    <a:pt x="1950624" y="2297875"/>
                  </a:cubicBezTo>
                  <a:lnTo>
                    <a:pt x="1581790" y="2320981"/>
                  </a:lnTo>
                  <a:cubicBezTo>
                    <a:pt x="1592630" y="2447634"/>
                    <a:pt x="1639126" y="2552036"/>
                    <a:pt x="1721279" y="2634190"/>
                  </a:cubicBezTo>
                  <a:cubicBezTo>
                    <a:pt x="1803433" y="2716343"/>
                    <a:pt x="1951194" y="2757419"/>
                    <a:pt x="2164564" y="2757419"/>
                  </a:cubicBezTo>
                  <a:cubicBezTo>
                    <a:pt x="2286082" y="2757419"/>
                    <a:pt x="2386777" y="2739876"/>
                    <a:pt x="2466648" y="2704790"/>
                  </a:cubicBezTo>
                  <a:cubicBezTo>
                    <a:pt x="2546519" y="2669704"/>
                    <a:pt x="2608704" y="2618215"/>
                    <a:pt x="2653204" y="2550325"/>
                  </a:cubicBezTo>
                  <a:cubicBezTo>
                    <a:pt x="2697703" y="2482434"/>
                    <a:pt x="2719953" y="2408268"/>
                    <a:pt x="2719953" y="2327827"/>
                  </a:cubicBezTo>
                  <a:cubicBezTo>
                    <a:pt x="2719953" y="2259366"/>
                    <a:pt x="2703266" y="2197466"/>
                    <a:pt x="2669891" y="2142127"/>
                  </a:cubicBezTo>
                  <a:cubicBezTo>
                    <a:pt x="2636517" y="2086787"/>
                    <a:pt x="2583174" y="2040434"/>
                    <a:pt x="2509864" y="2003065"/>
                  </a:cubicBezTo>
                  <a:cubicBezTo>
                    <a:pt x="2436554" y="1965697"/>
                    <a:pt x="2315178" y="1928757"/>
                    <a:pt x="2145737" y="1892244"/>
                  </a:cubicBezTo>
                  <a:cubicBezTo>
                    <a:pt x="2077276" y="1877981"/>
                    <a:pt x="2033918" y="1862578"/>
                    <a:pt x="2015662" y="1846033"/>
                  </a:cubicBezTo>
                  <a:cubicBezTo>
                    <a:pt x="1996835" y="1830059"/>
                    <a:pt x="1987421" y="1812088"/>
                    <a:pt x="1987421" y="1792120"/>
                  </a:cubicBezTo>
                  <a:cubicBezTo>
                    <a:pt x="1987421" y="1764736"/>
                    <a:pt x="1998832" y="1741487"/>
                    <a:pt x="2021652" y="1722375"/>
                  </a:cubicBezTo>
                  <a:cubicBezTo>
                    <a:pt x="2044472" y="1703263"/>
                    <a:pt x="2078417" y="1693707"/>
                    <a:pt x="2123487" y="1693707"/>
                  </a:cubicBezTo>
                  <a:cubicBezTo>
                    <a:pt x="2178256" y="1693707"/>
                    <a:pt x="2221187" y="1706544"/>
                    <a:pt x="2252280" y="1732217"/>
                  </a:cubicBezTo>
                  <a:cubicBezTo>
                    <a:pt x="2283372" y="1757890"/>
                    <a:pt x="2303768" y="1798966"/>
                    <a:pt x="2313467" y="1855446"/>
                  </a:cubicBezTo>
                  <a:lnTo>
                    <a:pt x="2678877" y="1834052"/>
                  </a:lnTo>
                  <a:cubicBezTo>
                    <a:pt x="2662903" y="1703977"/>
                    <a:pt x="2612841" y="1609130"/>
                    <a:pt x="2528691" y="1549512"/>
                  </a:cubicBezTo>
                  <a:cubicBezTo>
                    <a:pt x="2444541" y="1489893"/>
                    <a:pt x="2322309" y="1460084"/>
                    <a:pt x="2161997" y="1460084"/>
                  </a:cubicBezTo>
                  <a:close/>
                  <a:moveTo>
                    <a:pt x="2160000" y="0"/>
                  </a:moveTo>
                  <a:cubicBezTo>
                    <a:pt x="3352935" y="0"/>
                    <a:pt x="4320000" y="967065"/>
                    <a:pt x="4320000" y="2160000"/>
                  </a:cubicBezTo>
                  <a:cubicBezTo>
                    <a:pt x="4320000" y="3352935"/>
                    <a:pt x="3352935" y="4320000"/>
                    <a:pt x="2160000" y="4320000"/>
                  </a:cubicBezTo>
                  <a:cubicBezTo>
                    <a:pt x="967065" y="4320000"/>
                    <a:pt x="0" y="3352935"/>
                    <a:pt x="0" y="2160000"/>
                  </a:cubicBezTo>
                  <a:cubicBezTo>
                    <a:pt x="0" y="967065"/>
                    <a:pt x="967065" y="0"/>
                    <a:pt x="216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xmlns="" id="{F7B125EE-DAA1-4B83-922E-6C7AB17492CE}"/>
                </a:ext>
              </a:extLst>
            </p:cNvPr>
            <p:cNvSpPr/>
            <p:nvPr/>
          </p:nvSpPr>
          <p:spPr>
            <a:xfrm>
              <a:off x="4200090" y="1496479"/>
              <a:ext cx="3600000" cy="3600000"/>
            </a:xfrm>
            <a:custGeom>
              <a:avLst/>
              <a:gdLst/>
              <a:ahLst/>
              <a:cxnLst/>
              <a:rect l="l" t="t" r="r" b="b"/>
              <a:pathLst>
                <a:path w="3600000" h="3600000">
                  <a:moveTo>
                    <a:pt x="1801997" y="1100084"/>
                  </a:moveTo>
                  <a:cubicBezTo>
                    <a:pt x="1671350" y="1100084"/>
                    <a:pt x="1568516" y="1116486"/>
                    <a:pt x="1493495" y="1149291"/>
                  </a:cubicBezTo>
                  <a:cubicBezTo>
                    <a:pt x="1418473" y="1182095"/>
                    <a:pt x="1362278" y="1227165"/>
                    <a:pt x="1324910" y="1284501"/>
                  </a:cubicBezTo>
                  <a:cubicBezTo>
                    <a:pt x="1287541" y="1341837"/>
                    <a:pt x="1268857" y="1402739"/>
                    <a:pt x="1268857" y="1467206"/>
                  </a:cubicBezTo>
                  <a:cubicBezTo>
                    <a:pt x="1268857" y="1565334"/>
                    <a:pt x="1305370" y="1646060"/>
                    <a:pt x="1378395" y="1709387"/>
                  </a:cubicBezTo>
                  <a:cubicBezTo>
                    <a:pt x="1450849" y="1772713"/>
                    <a:pt x="1572082" y="1823488"/>
                    <a:pt x="1742093" y="1861712"/>
                  </a:cubicBezTo>
                  <a:cubicBezTo>
                    <a:pt x="1845926" y="1884533"/>
                    <a:pt x="1912105" y="1908779"/>
                    <a:pt x="1940630" y="1934452"/>
                  </a:cubicBezTo>
                  <a:cubicBezTo>
                    <a:pt x="1969156" y="1960125"/>
                    <a:pt x="1983418" y="1989221"/>
                    <a:pt x="1983418" y="2021740"/>
                  </a:cubicBezTo>
                  <a:cubicBezTo>
                    <a:pt x="1983418" y="2055970"/>
                    <a:pt x="1968442" y="2086065"/>
                    <a:pt x="1938491" y="2112023"/>
                  </a:cubicBezTo>
                  <a:cubicBezTo>
                    <a:pt x="1908539" y="2137981"/>
                    <a:pt x="1865894" y="2150960"/>
                    <a:pt x="1810554" y="2150960"/>
                  </a:cubicBezTo>
                  <a:cubicBezTo>
                    <a:pt x="1736388" y="2150960"/>
                    <a:pt x="1679338" y="2125572"/>
                    <a:pt x="1639402" y="2074797"/>
                  </a:cubicBezTo>
                  <a:cubicBezTo>
                    <a:pt x="1614870" y="2043419"/>
                    <a:pt x="1598611" y="1997779"/>
                    <a:pt x="1590624" y="1937875"/>
                  </a:cubicBezTo>
                  <a:lnTo>
                    <a:pt x="1221790" y="1960981"/>
                  </a:lnTo>
                  <a:cubicBezTo>
                    <a:pt x="1232630" y="2087634"/>
                    <a:pt x="1279126" y="2192036"/>
                    <a:pt x="1361279" y="2274190"/>
                  </a:cubicBezTo>
                  <a:cubicBezTo>
                    <a:pt x="1443433" y="2356343"/>
                    <a:pt x="1591194" y="2397419"/>
                    <a:pt x="1804564" y="2397419"/>
                  </a:cubicBezTo>
                  <a:cubicBezTo>
                    <a:pt x="1926082" y="2397419"/>
                    <a:pt x="2026777" y="2379876"/>
                    <a:pt x="2106648" y="2344790"/>
                  </a:cubicBezTo>
                  <a:cubicBezTo>
                    <a:pt x="2186519" y="2309704"/>
                    <a:pt x="2248704" y="2258215"/>
                    <a:pt x="2293204" y="2190325"/>
                  </a:cubicBezTo>
                  <a:cubicBezTo>
                    <a:pt x="2337703" y="2122434"/>
                    <a:pt x="2359953" y="2048268"/>
                    <a:pt x="2359953" y="1967827"/>
                  </a:cubicBezTo>
                  <a:cubicBezTo>
                    <a:pt x="2359953" y="1899366"/>
                    <a:pt x="2343266" y="1837466"/>
                    <a:pt x="2309891" y="1782127"/>
                  </a:cubicBezTo>
                  <a:cubicBezTo>
                    <a:pt x="2276517" y="1726787"/>
                    <a:pt x="2223174" y="1680434"/>
                    <a:pt x="2149864" y="1643065"/>
                  </a:cubicBezTo>
                  <a:cubicBezTo>
                    <a:pt x="2076554" y="1605697"/>
                    <a:pt x="1955178" y="1568757"/>
                    <a:pt x="1785737" y="1532244"/>
                  </a:cubicBezTo>
                  <a:cubicBezTo>
                    <a:pt x="1717276" y="1517981"/>
                    <a:pt x="1673918" y="1502578"/>
                    <a:pt x="1655662" y="1486033"/>
                  </a:cubicBezTo>
                  <a:cubicBezTo>
                    <a:pt x="1636835" y="1470059"/>
                    <a:pt x="1627421" y="1452088"/>
                    <a:pt x="1627421" y="1432120"/>
                  </a:cubicBezTo>
                  <a:cubicBezTo>
                    <a:pt x="1627421" y="1404736"/>
                    <a:pt x="1638832" y="1381487"/>
                    <a:pt x="1661652" y="1362375"/>
                  </a:cubicBezTo>
                  <a:cubicBezTo>
                    <a:pt x="1684472" y="1343263"/>
                    <a:pt x="1718417" y="1333707"/>
                    <a:pt x="1763487" y="1333707"/>
                  </a:cubicBezTo>
                  <a:cubicBezTo>
                    <a:pt x="1818256" y="1333707"/>
                    <a:pt x="1861187" y="1346544"/>
                    <a:pt x="1892280" y="1372217"/>
                  </a:cubicBezTo>
                  <a:cubicBezTo>
                    <a:pt x="1923372" y="1397890"/>
                    <a:pt x="1943768" y="1438966"/>
                    <a:pt x="1953467" y="1495446"/>
                  </a:cubicBezTo>
                  <a:lnTo>
                    <a:pt x="2318877" y="1474052"/>
                  </a:lnTo>
                  <a:cubicBezTo>
                    <a:pt x="2302903" y="1343977"/>
                    <a:pt x="2252841" y="1249130"/>
                    <a:pt x="2168691" y="1189512"/>
                  </a:cubicBezTo>
                  <a:cubicBezTo>
                    <a:pt x="2084541" y="1129893"/>
                    <a:pt x="1962309" y="1100084"/>
                    <a:pt x="1801997" y="1100084"/>
                  </a:cubicBezTo>
                  <a:close/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cubicBezTo>
                    <a:pt x="3600000" y="2794113"/>
                    <a:pt x="2794113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xmlns="" id="{8AC8003C-6024-415E-9756-2CFC1CC43AA1}"/>
                </a:ext>
              </a:extLst>
            </p:cNvPr>
            <p:cNvSpPr/>
            <p:nvPr/>
          </p:nvSpPr>
          <p:spPr>
            <a:xfrm>
              <a:off x="4560090" y="1856479"/>
              <a:ext cx="2880000" cy="2880000"/>
            </a:xfrm>
            <a:custGeom>
              <a:avLst/>
              <a:gdLst/>
              <a:ahLst/>
              <a:cxnLst/>
              <a:rect l="l" t="t" r="r" b="b"/>
              <a:pathLst>
                <a:path w="2880000" h="2880000">
                  <a:moveTo>
                    <a:pt x="1441997" y="740084"/>
                  </a:moveTo>
                  <a:cubicBezTo>
                    <a:pt x="1311350" y="740084"/>
                    <a:pt x="1208516" y="756486"/>
                    <a:pt x="1133495" y="789291"/>
                  </a:cubicBezTo>
                  <a:cubicBezTo>
                    <a:pt x="1058473" y="822095"/>
                    <a:pt x="1002278" y="867165"/>
                    <a:pt x="964910" y="924501"/>
                  </a:cubicBezTo>
                  <a:cubicBezTo>
                    <a:pt x="927541" y="981837"/>
                    <a:pt x="908857" y="1042739"/>
                    <a:pt x="908857" y="1107206"/>
                  </a:cubicBezTo>
                  <a:cubicBezTo>
                    <a:pt x="908857" y="1205334"/>
                    <a:pt x="945370" y="1286060"/>
                    <a:pt x="1018395" y="1349387"/>
                  </a:cubicBezTo>
                  <a:cubicBezTo>
                    <a:pt x="1090849" y="1412713"/>
                    <a:pt x="1212082" y="1463488"/>
                    <a:pt x="1382093" y="1501712"/>
                  </a:cubicBezTo>
                  <a:cubicBezTo>
                    <a:pt x="1485926" y="1524533"/>
                    <a:pt x="1552105" y="1548779"/>
                    <a:pt x="1580630" y="1574452"/>
                  </a:cubicBezTo>
                  <a:cubicBezTo>
                    <a:pt x="1609156" y="1600125"/>
                    <a:pt x="1623418" y="1629221"/>
                    <a:pt x="1623418" y="1661740"/>
                  </a:cubicBezTo>
                  <a:cubicBezTo>
                    <a:pt x="1623418" y="1695970"/>
                    <a:pt x="1608442" y="1726065"/>
                    <a:pt x="1578491" y="1752023"/>
                  </a:cubicBezTo>
                  <a:cubicBezTo>
                    <a:pt x="1548539" y="1777981"/>
                    <a:pt x="1505894" y="1790960"/>
                    <a:pt x="1450554" y="1790960"/>
                  </a:cubicBezTo>
                  <a:cubicBezTo>
                    <a:pt x="1376388" y="1790960"/>
                    <a:pt x="1319338" y="1765572"/>
                    <a:pt x="1279402" y="1714797"/>
                  </a:cubicBezTo>
                  <a:cubicBezTo>
                    <a:pt x="1254870" y="1683419"/>
                    <a:pt x="1238611" y="1637779"/>
                    <a:pt x="1230624" y="1577875"/>
                  </a:cubicBezTo>
                  <a:lnTo>
                    <a:pt x="861790" y="1600981"/>
                  </a:lnTo>
                  <a:cubicBezTo>
                    <a:pt x="872630" y="1727634"/>
                    <a:pt x="919126" y="1832036"/>
                    <a:pt x="1001279" y="1914190"/>
                  </a:cubicBezTo>
                  <a:cubicBezTo>
                    <a:pt x="1083433" y="1996343"/>
                    <a:pt x="1231194" y="2037419"/>
                    <a:pt x="1444564" y="2037419"/>
                  </a:cubicBezTo>
                  <a:cubicBezTo>
                    <a:pt x="1566082" y="2037419"/>
                    <a:pt x="1666777" y="2019876"/>
                    <a:pt x="1746648" y="1984790"/>
                  </a:cubicBezTo>
                  <a:cubicBezTo>
                    <a:pt x="1826519" y="1949704"/>
                    <a:pt x="1888704" y="1898215"/>
                    <a:pt x="1933204" y="1830325"/>
                  </a:cubicBezTo>
                  <a:cubicBezTo>
                    <a:pt x="1977703" y="1762434"/>
                    <a:pt x="1999953" y="1688268"/>
                    <a:pt x="1999953" y="1607827"/>
                  </a:cubicBezTo>
                  <a:cubicBezTo>
                    <a:pt x="1999953" y="1539366"/>
                    <a:pt x="1983266" y="1477466"/>
                    <a:pt x="1949891" y="1422127"/>
                  </a:cubicBezTo>
                  <a:cubicBezTo>
                    <a:pt x="1916517" y="1366787"/>
                    <a:pt x="1863174" y="1320434"/>
                    <a:pt x="1789864" y="1283065"/>
                  </a:cubicBezTo>
                  <a:cubicBezTo>
                    <a:pt x="1716554" y="1245697"/>
                    <a:pt x="1595178" y="1208757"/>
                    <a:pt x="1425737" y="1172244"/>
                  </a:cubicBezTo>
                  <a:cubicBezTo>
                    <a:pt x="1357276" y="1157981"/>
                    <a:pt x="1313918" y="1142578"/>
                    <a:pt x="1295662" y="1126033"/>
                  </a:cubicBezTo>
                  <a:cubicBezTo>
                    <a:pt x="1276835" y="1110059"/>
                    <a:pt x="1267421" y="1092088"/>
                    <a:pt x="1267421" y="1072120"/>
                  </a:cubicBezTo>
                  <a:cubicBezTo>
                    <a:pt x="1267421" y="1044736"/>
                    <a:pt x="1278832" y="1021487"/>
                    <a:pt x="1301652" y="1002375"/>
                  </a:cubicBezTo>
                  <a:cubicBezTo>
                    <a:pt x="1324472" y="983263"/>
                    <a:pt x="1358417" y="973707"/>
                    <a:pt x="1403487" y="973707"/>
                  </a:cubicBezTo>
                  <a:cubicBezTo>
                    <a:pt x="1458256" y="973707"/>
                    <a:pt x="1501187" y="986544"/>
                    <a:pt x="1532280" y="1012217"/>
                  </a:cubicBezTo>
                  <a:cubicBezTo>
                    <a:pt x="1563372" y="1037890"/>
                    <a:pt x="1583768" y="1078966"/>
                    <a:pt x="1593467" y="1135446"/>
                  </a:cubicBezTo>
                  <a:lnTo>
                    <a:pt x="1958877" y="1114052"/>
                  </a:lnTo>
                  <a:cubicBezTo>
                    <a:pt x="1942903" y="983977"/>
                    <a:pt x="1892841" y="889130"/>
                    <a:pt x="1808691" y="829512"/>
                  </a:cubicBezTo>
                  <a:cubicBezTo>
                    <a:pt x="1724541" y="769893"/>
                    <a:pt x="1602309" y="740084"/>
                    <a:pt x="1441997" y="740084"/>
                  </a:cubicBezTo>
                  <a:close/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0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0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solidFill>
              <a:srgbClr val="00B0F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399BEF-53CF-4785-A2D4-AF13CAF29B2A}"/>
              </a:ext>
            </a:extLst>
          </p:cNvPr>
          <p:cNvSpPr txBox="1"/>
          <p:nvPr/>
        </p:nvSpPr>
        <p:spPr>
          <a:xfrm>
            <a:off x="6555783" y="869919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science</a:t>
            </a:r>
            <a:endParaRPr lang="ko-KR" altLang="en-US" sz="48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1273E5D-BB32-4634-A801-8D0919582928}"/>
              </a:ext>
            </a:extLst>
          </p:cNvPr>
          <p:cNvSpPr txBox="1"/>
          <p:nvPr/>
        </p:nvSpPr>
        <p:spPr>
          <a:xfrm>
            <a:off x="6588390" y="1648454"/>
            <a:ext cx="3921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보편적인 진리나 법칙의 발견을 목적으로 한 체계적인 지식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넓은 뜻으로는 학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學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이르고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좁은 뜻으로는 자연 과학을 이른다</a:t>
            </a:r>
            <a:r>
              <a:rPr lang="en-US" altLang="ko-KR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53F41C22-51A6-48F4-AF02-50074B4150B1}"/>
              </a:ext>
            </a:extLst>
          </p:cNvPr>
          <p:cNvGrpSpPr/>
          <p:nvPr/>
        </p:nvGrpSpPr>
        <p:grpSpPr>
          <a:xfrm>
            <a:off x="6729848" y="2674145"/>
            <a:ext cx="3629064" cy="3107838"/>
            <a:chOff x="6630212" y="2748465"/>
            <a:chExt cx="3629064" cy="31078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xmlns="" id="{04626187-AF37-4F05-89B6-602C6B8D9375}"/>
                </a:ext>
              </a:extLst>
            </p:cNvPr>
            <p:cNvSpPr/>
            <p:nvPr/>
          </p:nvSpPr>
          <p:spPr>
            <a:xfrm>
              <a:off x="6711121" y="2748465"/>
              <a:ext cx="247650" cy="26825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2BDD077E-BED3-4A3C-8BC3-64FF8B999571}"/>
                </a:ext>
              </a:extLst>
            </p:cNvPr>
            <p:cNvSpPr/>
            <p:nvPr/>
          </p:nvSpPr>
          <p:spPr>
            <a:xfrm>
              <a:off x="7242958" y="3916776"/>
              <a:ext cx="247650" cy="151421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05F5DC15-9769-436F-8C54-A6431C3CDEAC}"/>
                </a:ext>
              </a:extLst>
            </p:cNvPr>
            <p:cNvSpPr/>
            <p:nvPr/>
          </p:nvSpPr>
          <p:spPr>
            <a:xfrm>
              <a:off x="7774795" y="2748465"/>
              <a:ext cx="247650" cy="2682529"/>
            </a:xfrm>
            <a:prstGeom prst="roundRect">
              <a:avLst>
                <a:gd name="adj" fmla="val 50000"/>
              </a:avLst>
            </a:prstGeom>
            <a:solidFill>
              <a:srgbClr val="00B0F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xmlns="" id="{DFB14EF2-E385-4EB4-9477-CF633C8D70C2}"/>
                </a:ext>
              </a:extLst>
            </p:cNvPr>
            <p:cNvSpPr/>
            <p:nvPr/>
          </p:nvSpPr>
          <p:spPr>
            <a:xfrm>
              <a:off x="8306632" y="3765354"/>
              <a:ext cx="247650" cy="16656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BD39E6D8-EB5E-42AB-8244-6F205EB07F7F}"/>
                </a:ext>
              </a:extLst>
            </p:cNvPr>
            <p:cNvSpPr/>
            <p:nvPr/>
          </p:nvSpPr>
          <p:spPr>
            <a:xfrm>
              <a:off x="8838469" y="2748465"/>
              <a:ext cx="247650" cy="268252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xmlns="" id="{144306B3-14AD-4FD8-AD97-FE039448DCA6}"/>
                </a:ext>
              </a:extLst>
            </p:cNvPr>
            <p:cNvSpPr/>
            <p:nvPr/>
          </p:nvSpPr>
          <p:spPr>
            <a:xfrm>
              <a:off x="9370306" y="3415570"/>
              <a:ext cx="247650" cy="201542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2379412C-61FA-4727-98FA-BCCD319987B7}"/>
                </a:ext>
              </a:extLst>
            </p:cNvPr>
            <p:cNvSpPr/>
            <p:nvPr/>
          </p:nvSpPr>
          <p:spPr>
            <a:xfrm>
              <a:off x="9902143" y="3598790"/>
              <a:ext cx="247650" cy="18322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AF8D3D3-CFCF-4D6B-A6D5-6590A7E7F498}"/>
                </a:ext>
              </a:extLst>
            </p:cNvPr>
            <p:cNvSpPr txBox="1"/>
            <p:nvPr/>
          </p:nvSpPr>
          <p:spPr>
            <a:xfrm>
              <a:off x="6630212" y="5548526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183025A-232B-46B3-9D5F-AEC7AA40BFF0}"/>
                </a:ext>
              </a:extLst>
            </p:cNvPr>
            <p:cNvSpPr txBox="1"/>
            <p:nvPr/>
          </p:nvSpPr>
          <p:spPr>
            <a:xfrm>
              <a:off x="7163637" y="5548525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6296A59-B2D5-4D77-8669-C74BB6C9577A}"/>
                </a:ext>
              </a:extLst>
            </p:cNvPr>
            <p:cNvSpPr txBox="1"/>
            <p:nvPr/>
          </p:nvSpPr>
          <p:spPr>
            <a:xfrm>
              <a:off x="7697062" y="5548524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CF14855-5C22-4697-82D3-E8D28CC2E09D}"/>
                </a:ext>
              </a:extLst>
            </p:cNvPr>
            <p:cNvSpPr txBox="1"/>
            <p:nvPr/>
          </p:nvSpPr>
          <p:spPr>
            <a:xfrm>
              <a:off x="8230487" y="5548523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33B843C-0547-4A9C-9405-514F42480309}"/>
                </a:ext>
              </a:extLst>
            </p:cNvPr>
            <p:cNvSpPr txBox="1"/>
            <p:nvPr/>
          </p:nvSpPr>
          <p:spPr>
            <a:xfrm>
              <a:off x="8763912" y="5548522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1D1C40F-611F-43B6-ADDC-4D6414349B98}"/>
                </a:ext>
              </a:extLst>
            </p:cNvPr>
            <p:cNvSpPr txBox="1"/>
            <p:nvPr/>
          </p:nvSpPr>
          <p:spPr>
            <a:xfrm>
              <a:off x="9297337" y="5548521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06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D62CEAEF-B977-4CFE-87EE-F2F6F46D409B}"/>
                </a:ext>
              </a:extLst>
            </p:cNvPr>
            <p:cNvSpPr txBox="1"/>
            <p:nvPr/>
          </p:nvSpPr>
          <p:spPr>
            <a:xfrm>
              <a:off x="9830759" y="5548520"/>
              <a:ext cx="428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07</a:t>
              </a:r>
              <a:endParaRPr lang="ko-KR" altLang="en-US" sz="1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59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59" y="-16921"/>
            <a:ext cx="12265517" cy="68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759" y="-14298"/>
            <a:ext cx="12265516" cy="68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9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88" y="-16319"/>
            <a:ext cx="12263374" cy="68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88" y="-16319"/>
            <a:ext cx="12263374" cy="68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87" y="-16319"/>
            <a:ext cx="12263373" cy="68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23440" y="1205480"/>
            <a:ext cx="2617694" cy="3442447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847963" y="1657744"/>
            <a:ext cx="2617694" cy="4329952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449692" y="1201271"/>
            <a:ext cx="2617694" cy="3693459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94985" y="3982200"/>
            <a:ext cx="2074605" cy="353961"/>
          </a:xfrm>
          <a:prstGeom prst="roundRect">
            <a:avLst>
              <a:gd name="adj" fmla="val 50000"/>
            </a:avLst>
          </a:prstGeom>
          <a:solidFill>
            <a:srgbClr val="02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8254" y="4006158"/>
            <a:ext cx="1128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DESIGN TOOL</a:t>
            </a:r>
            <a:endParaRPr lang="ko-KR" altLang="en-US" sz="1400" dirty="0">
              <a:solidFill>
                <a:prstClr val="white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974439" y="1414184"/>
            <a:ext cx="887417" cy="887417"/>
            <a:chOff x="9048092" y="1187181"/>
            <a:chExt cx="887417" cy="887417"/>
          </a:xfrm>
        </p:grpSpPr>
        <p:sp>
          <p:nvSpPr>
            <p:cNvPr id="12" name="타원 11"/>
            <p:cNvSpPr/>
            <p:nvPr/>
          </p:nvSpPr>
          <p:spPr>
            <a:xfrm>
              <a:off x="9048092" y="1187181"/>
              <a:ext cx="887417" cy="887417"/>
            </a:xfrm>
            <a:prstGeom prst="ellipse">
              <a:avLst/>
            </a:prstGeom>
            <a:solidFill>
              <a:srgbClr val="02E3B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74150" y="1560058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GROWTH</a:t>
              </a:r>
              <a:endParaRPr lang="ko-KR" altLang="en-US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74150" y="1377178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HIGH</a:t>
              </a:r>
              <a:endParaRPr lang="ko-KR" altLang="en-US" sz="1400" b="1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4992050" y="1757342"/>
            <a:ext cx="2617694" cy="4329952"/>
          </a:xfrm>
          <a:prstGeom prst="roundRect">
            <a:avLst>
              <a:gd name="adj" fmla="val 2968"/>
            </a:avLst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19508" y="5276471"/>
            <a:ext cx="2074605" cy="353961"/>
            <a:chOff x="5211098" y="5456492"/>
            <a:chExt cx="2074605" cy="3539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211098" y="5456492"/>
              <a:ext cx="2074605" cy="353961"/>
            </a:xfrm>
            <a:prstGeom prst="roundRect">
              <a:avLst>
                <a:gd name="adj" fmla="val 50000"/>
              </a:avLst>
            </a:prstGeom>
            <a:solidFill>
              <a:srgbClr val="02E3B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73563" y="5480450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POWERPOINT</a:t>
              </a:r>
              <a:endParaRPr lang="ko-KR" altLang="en-US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24" name="그림 23" descr="사람, 사람의, 여성, 소녀, 얼굴, 예쁜, 긴 머리, 모자를 쓰고 있죠, 후드, 겨울, 밖으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15682" b="2866"/>
          <a:stretch>
            <a:fillRect/>
          </a:stretch>
        </p:blipFill>
        <p:spPr bwMode="auto">
          <a:xfrm>
            <a:off x="5418409" y="2156645"/>
            <a:ext cx="1476802" cy="1476802"/>
          </a:xfrm>
          <a:custGeom>
            <a:avLst/>
            <a:gdLst>
              <a:gd name="connsiteX0" fmla="*/ 1583958 w 3167916"/>
              <a:gd name="connsiteY0" fmla="*/ 0 h 3167916"/>
              <a:gd name="connsiteX1" fmla="*/ 3167916 w 3167916"/>
              <a:gd name="connsiteY1" fmla="*/ 1583958 h 3167916"/>
              <a:gd name="connsiteX2" fmla="*/ 1583958 w 3167916"/>
              <a:gd name="connsiteY2" fmla="*/ 3167916 h 3167916"/>
              <a:gd name="connsiteX3" fmla="*/ 0 w 3167916"/>
              <a:gd name="connsiteY3" fmla="*/ 1583958 h 3167916"/>
              <a:gd name="connsiteX4" fmla="*/ 1583958 w 3167916"/>
              <a:gd name="connsiteY4" fmla="*/ 0 h 31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916" h="3167916">
                <a:moveTo>
                  <a:pt x="1583958" y="0"/>
                </a:moveTo>
                <a:cubicBezTo>
                  <a:pt x="2458754" y="0"/>
                  <a:pt x="3167916" y="709162"/>
                  <a:pt x="3167916" y="1583958"/>
                </a:cubicBezTo>
                <a:cubicBezTo>
                  <a:pt x="3167916" y="2458754"/>
                  <a:pt x="2458754" y="3167916"/>
                  <a:pt x="1583958" y="3167916"/>
                </a:cubicBezTo>
                <a:cubicBezTo>
                  <a:pt x="709162" y="3167916"/>
                  <a:pt x="0" y="2458754"/>
                  <a:pt x="0" y="1583958"/>
                </a:cubicBezTo>
                <a:cubicBezTo>
                  <a:pt x="0" y="709162"/>
                  <a:pt x="709162" y="0"/>
                  <a:pt x="15839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33016" y="1041316"/>
            <a:ext cx="146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Education</a:t>
            </a:r>
            <a:endParaRPr lang="ko-KR" altLang="en-US" sz="2400" dirty="0">
              <a:solidFill>
                <a:prstClr val="white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9692" y="5000578"/>
            <a:ext cx="9277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Hyekang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YouTube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Education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Dance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United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1871" y="3801019"/>
            <a:ext cx="89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HYEKANG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26068" y="4001949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E7E6E6">
                    <a:lumMod val="2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Co-Founder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23440" y="4671885"/>
            <a:ext cx="204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http://leehyekang.com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891328" y="1916167"/>
            <a:ext cx="1549488" cy="1504073"/>
            <a:chOff x="1841754" y="3069899"/>
            <a:chExt cx="1228026" cy="119203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5" y="3069899"/>
              <a:ext cx="528319" cy="52831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069899"/>
              <a:ext cx="528319" cy="52831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721822"/>
              <a:ext cx="528319" cy="5283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4" y="3733613"/>
              <a:ext cx="528319" cy="528319"/>
            </a:xfrm>
            <a:prstGeom prst="rect">
              <a:avLst/>
            </a:prstGeom>
          </p:spPr>
        </p:pic>
      </p:grpSp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101024644"/>
              </p:ext>
            </p:extLst>
          </p:nvPr>
        </p:nvGraphicFramePr>
        <p:xfrm>
          <a:off x="8566739" y="2348740"/>
          <a:ext cx="2383599" cy="233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L 도형 37"/>
          <p:cNvSpPr/>
          <p:nvPr/>
        </p:nvSpPr>
        <p:spPr>
          <a:xfrm rot="8018717">
            <a:off x="5793868" y="668652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L 도형 38"/>
          <p:cNvSpPr/>
          <p:nvPr/>
        </p:nvSpPr>
        <p:spPr>
          <a:xfrm rot="13581283" flipH="1">
            <a:off x="6015526" y="674247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04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88" y="-13697"/>
            <a:ext cx="12263374" cy="68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B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178233" y="1188358"/>
            <a:ext cx="1783681" cy="1548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13733" y="1188358"/>
            <a:ext cx="7658526" cy="1536700"/>
            <a:chOff x="680118" y="952500"/>
            <a:chExt cx="7658526" cy="15367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/>
            <p:cNvSpPr/>
            <p:nvPr/>
          </p:nvSpPr>
          <p:spPr>
            <a:xfrm>
              <a:off x="680118" y="952500"/>
              <a:ext cx="7308182" cy="1536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5400000">
              <a:off x="7960272" y="1545468"/>
              <a:ext cx="406400" cy="3503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9412514" y="1388665"/>
            <a:ext cx="1308571" cy="1135667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16528" y="1402500"/>
            <a:ext cx="61490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78233" y="4922112"/>
            <a:ext cx="1783681" cy="1548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13733" y="4922112"/>
            <a:ext cx="7658526" cy="1536700"/>
            <a:chOff x="680118" y="952500"/>
            <a:chExt cx="7658526" cy="15367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모서리가 둥근 직사각형 13"/>
            <p:cNvSpPr/>
            <p:nvPr/>
          </p:nvSpPr>
          <p:spPr>
            <a:xfrm>
              <a:off x="680118" y="952500"/>
              <a:ext cx="7308182" cy="1536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rot="5400000">
              <a:off x="7960272" y="1545468"/>
              <a:ext cx="406400" cy="3503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9412514" y="5122419"/>
            <a:ext cx="1308571" cy="1135667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16528" y="5136254"/>
            <a:ext cx="61490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13733" y="3049585"/>
            <a:ext cx="1783681" cy="1548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48014" y="3249892"/>
            <a:ext cx="1308571" cy="11356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06866" y="3061352"/>
            <a:ext cx="7655048" cy="1536700"/>
            <a:chOff x="333252" y="952500"/>
            <a:chExt cx="7655048" cy="1536700"/>
          </a:xfr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680118" y="952500"/>
              <a:ext cx="7308182" cy="15367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16200000" flipH="1">
              <a:off x="305225" y="1557933"/>
              <a:ext cx="406400" cy="35034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066664" y="3280887"/>
            <a:ext cx="61490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CONTENTS A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64" y="1582463"/>
            <a:ext cx="941869" cy="94186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35" y="3432831"/>
            <a:ext cx="952728" cy="9527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91" y="5316217"/>
            <a:ext cx="941869" cy="94186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52522" y="235858"/>
            <a:ext cx="558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prstClr val="white"/>
                </a:solidFill>
                <a:latin typeface="Calibri" panose="020F0502020204030204"/>
              </a:rPr>
              <a:t>POWER POINT  </a:t>
            </a:r>
            <a:r>
              <a:rPr lang="en-US" altLang="ko-KR" sz="3600" b="1" dirty="0" smtClean="0">
                <a:solidFill>
                  <a:prstClr val="white"/>
                </a:solidFill>
                <a:latin typeface="Calibri" panose="020F0502020204030204"/>
              </a:rPr>
              <a:t>TEMPLATE</a:t>
            </a:r>
            <a:endParaRPr lang="ko-KR" altLang="en-US" sz="36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Freeform 6"/>
          <p:cNvSpPr>
            <a:spLocks noEditPoints="1"/>
          </p:cNvSpPr>
          <p:nvPr/>
        </p:nvSpPr>
        <p:spPr bwMode="auto">
          <a:xfrm flipH="1">
            <a:off x="1260146" y="322843"/>
            <a:ext cx="512763" cy="427038"/>
          </a:xfrm>
          <a:custGeom>
            <a:avLst/>
            <a:gdLst>
              <a:gd name="T0" fmla="*/ 2307 w 3552"/>
              <a:gd name="T1" fmla="*/ 1064 h 2690"/>
              <a:gd name="T2" fmla="*/ 2223 w 3552"/>
              <a:gd name="T3" fmla="*/ 1197 h 2690"/>
              <a:gd name="T4" fmla="*/ 2260 w 3552"/>
              <a:gd name="T5" fmla="*/ 1358 h 2690"/>
              <a:gd name="T6" fmla="*/ 2404 w 3552"/>
              <a:gd name="T7" fmla="*/ 1436 h 2690"/>
              <a:gd name="T8" fmla="*/ 2578 w 3552"/>
              <a:gd name="T9" fmla="*/ 1401 h 2690"/>
              <a:gd name="T10" fmla="*/ 2662 w 3552"/>
              <a:gd name="T11" fmla="*/ 1268 h 2690"/>
              <a:gd name="T12" fmla="*/ 2625 w 3552"/>
              <a:gd name="T13" fmla="*/ 1107 h 2690"/>
              <a:gd name="T14" fmla="*/ 2481 w 3552"/>
              <a:gd name="T15" fmla="*/ 1030 h 2690"/>
              <a:gd name="T16" fmla="*/ 1670 w 3552"/>
              <a:gd name="T17" fmla="*/ 1048 h 2690"/>
              <a:gd name="T18" fmla="*/ 1565 w 3552"/>
              <a:gd name="T19" fmla="*/ 1164 h 2690"/>
              <a:gd name="T20" fmla="*/ 1578 w 3552"/>
              <a:gd name="T21" fmla="*/ 1331 h 2690"/>
              <a:gd name="T22" fmla="*/ 1702 w 3552"/>
              <a:gd name="T23" fmla="*/ 1429 h 2690"/>
              <a:gd name="T24" fmla="*/ 1883 w 3552"/>
              <a:gd name="T25" fmla="*/ 1417 h 2690"/>
              <a:gd name="T26" fmla="*/ 1988 w 3552"/>
              <a:gd name="T27" fmla="*/ 1302 h 2690"/>
              <a:gd name="T28" fmla="*/ 1976 w 3552"/>
              <a:gd name="T29" fmla="*/ 1134 h 2690"/>
              <a:gd name="T30" fmla="*/ 1850 w 3552"/>
              <a:gd name="T31" fmla="*/ 1037 h 2690"/>
              <a:gd name="T32" fmla="*/ 1035 w 3552"/>
              <a:gd name="T33" fmla="*/ 1037 h 2690"/>
              <a:gd name="T34" fmla="*/ 911 w 3552"/>
              <a:gd name="T35" fmla="*/ 1134 h 2690"/>
              <a:gd name="T36" fmla="*/ 899 w 3552"/>
              <a:gd name="T37" fmla="*/ 1302 h 2690"/>
              <a:gd name="T38" fmla="*/ 1004 w 3552"/>
              <a:gd name="T39" fmla="*/ 1417 h 2690"/>
              <a:gd name="T40" fmla="*/ 1184 w 3552"/>
              <a:gd name="T41" fmla="*/ 1429 h 2690"/>
              <a:gd name="T42" fmla="*/ 1310 w 3552"/>
              <a:gd name="T43" fmla="*/ 1331 h 2690"/>
              <a:gd name="T44" fmla="*/ 1322 w 3552"/>
              <a:gd name="T45" fmla="*/ 1164 h 2690"/>
              <a:gd name="T46" fmla="*/ 1217 w 3552"/>
              <a:gd name="T47" fmla="*/ 1048 h 2690"/>
              <a:gd name="T48" fmla="*/ 1893 w 3552"/>
              <a:gd name="T49" fmla="*/ 2 h 2690"/>
              <a:gd name="T50" fmla="*/ 2440 w 3552"/>
              <a:gd name="T51" fmla="*/ 83 h 2690"/>
              <a:gd name="T52" fmla="*/ 2910 w 3552"/>
              <a:gd name="T53" fmla="*/ 263 h 2690"/>
              <a:gd name="T54" fmla="*/ 3271 w 3552"/>
              <a:gd name="T55" fmla="*/ 523 h 2690"/>
              <a:gd name="T56" fmla="*/ 3494 w 3552"/>
              <a:gd name="T57" fmla="*/ 844 h 2690"/>
              <a:gd name="T58" fmla="*/ 3549 w 3552"/>
              <a:gd name="T59" fmla="*/ 1203 h 2690"/>
              <a:gd name="T60" fmla="*/ 3423 w 3552"/>
              <a:gd name="T61" fmla="*/ 1550 h 2690"/>
              <a:gd name="T62" fmla="*/ 3141 w 3552"/>
              <a:gd name="T63" fmla="*/ 1849 h 2690"/>
              <a:gd name="T64" fmla="*/ 2733 w 3552"/>
              <a:gd name="T65" fmla="*/ 2079 h 2690"/>
              <a:gd name="T66" fmla="*/ 2229 w 3552"/>
              <a:gd name="T67" fmla="*/ 2222 h 2690"/>
              <a:gd name="T68" fmla="*/ 1577 w 3552"/>
              <a:gd name="T69" fmla="*/ 2259 h 2690"/>
              <a:gd name="T70" fmla="*/ 1421 w 3552"/>
              <a:gd name="T71" fmla="*/ 2396 h 2690"/>
              <a:gd name="T72" fmla="*/ 1185 w 3552"/>
              <a:gd name="T73" fmla="*/ 2536 h 2690"/>
              <a:gd name="T74" fmla="*/ 862 w 3552"/>
              <a:gd name="T75" fmla="*/ 2646 h 2690"/>
              <a:gd name="T76" fmla="*/ 445 w 3552"/>
              <a:gd name="T77" fmla="*/ 2690 h 2690"/>
              <a:gd name="T78" fmla="*/ 499 w 3552"/>
              <a:gd name="T79" fmla="*/ 2669 h 2690"/>
              <a:gd name="T80" fmla="*/ 623 w 3552"/>
              <a:gd name="T81" fmla="*/ 2597 h 2690"/>
              <a:gd name="T82" fmla="*/ 764 w 3552"/>
              <a:gd name="T83" fmla="*/ 2467 h 2690"/>
              <a:gd name="T84" fmla="*/ 867 w 3552"/>
              <a:gd name="T85" fmla="*/ 2270 h 2690"/>
              <a:gd name="T86" fmla="*/ 748 w 3552"/>
              <a:gd name="T87" fmla="*/ 2045 h 2690"/>
              <a:gd name="T88" fmla="*/ 420 w 3552"/>
              <a:gd name="T89" fmla="*/ 1828 h 2690"/>
              <a:gd name="T90" fmla="*/ 159 w 3552"/>
              <a:gd name="T91" fmla="*/ 1561 h 2690"/>
              <a:gd name="T92" fmla="*/ 14 w 3552"/>
              <a:gd name="T93" fmla="*/ 1257 h 2690"/>
              <a:gd name="T94" fmla="*/ 34 w 3552"/>
              <a:gd name="T95" fmla="*/ 913 h 2690"/>
              <a:gd name="T96" fmla="*/ 225 w 3552"/>
              <a:gd name="T97" fmla="*/ 583 h 2690"/>
              <a:gd name="T98" fmla="*/ 561 w 3552"/>
              <a:gd name="T99" fmla="*/ 310 h 2690"/>
              <a:gd name="T100" fmla="*/ 1010 w 3552"/>
              <a:gd name="T101" fmla="*/ 112 h 2690"/>
              <a:gd name="T102" fmla="*/ 1545 w 3552"/>
              <a:gd name="T103" fmla="*/ 10 h 2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552" h="2690">
                <a:moveTo>
                  <a:pt x="2443" y="1027"/>
                </a:moveTo>
                <a:lnTo>
                  <a:pt x="2404" y="1030"/>
                </a:lnTo>
                <a:lnTo>
                  <a:pt x="2368" y="1037"/>
                </a:lnTo>
                <a:lnTo>
                  <a:pt x="2335" y="1048"/>
                </a:lnTo>
                <a:lnTo>
                  <a:pt x="2307" y="1064"/>
                </a:lnTo>
                <a:lnTo>
                  <a:pt x="2282" y="1083"/>
                </a:lnTo>
                <a:lnTo>
                  <a:pt x="2260" y="1107"/>
                </a:lnTo>
                <a:lnTo>
                  <a:pt x="2244" y="1134"/>
                </a:lnTo>
                <a:lnTo>
                  <a:pt x="2230" y="1164"/>
                </a:lnTo>
                <a:lnTo>
                  <a:pt x="2223" y="1197"/>
                </a:lnTo>
                <a:lnTo>
                  <a:pt x="2221" y="1233"/>
                </a:lnTo>
                <a:lnTo>
                  <a:pt x="2223" y="1268"/>
                </a:lnTo>
                <a:lnTo>
                  <a:pt x="2230" y="1302"/>
                </a:lnTo>
                <a:lnTo>
                  <a:pt x="2244" y="1331"/>
                </a:lnTo>
                <a:lnTo>
                  <a:pt x="2260" y="1358"/>
                </a:lnTo>
                <a:lnTo>
                  <a:pt x="2282" y="1382"/>
                </a:lnTo>
                <a:lnTo>
                  <a:pt x="2307" y="1401"/>
                </a:lnTo>
                <a:lnTo>
                  <a:pt x="2335" y="1417"/>
                </a:lnTo>
                <a:lnTo>
                  <a:pt x="2368" y="1429"/>
                </a:lnTo>
                <a:lnTo>
                  <a:pt x="2404" y="1436"/>
                </a:lnTo>
                <a:lnTo>
                  <a:pt x="2443" y="1438"/>
                </a:lnTo>
                <a:lnTo>
                  <a:pt x="2481" y="1436"/>
                </a:lnTo>
                <a:lnTo>
                  <a:pt x="2517" y="1429"/>
                </a:lnTo>
                <a:lnTo>
                  <a:pt x="2550" y="1417"/>
                </a:lnTo>
                <a:lnTo>
                  <a:pt x="2578" y="1401"/>
                </a:lnTo>
                <a:lnTo>
                  <a:pt x="2603" y="1382"/>
                </a:lnTo>
                <a:lnTo>
                  <a:pt x="2625" y="1358"/>
                </a:lnTo>
                <a:lnTo>
                  <a:pt x="2643" y="1331"/>
                </a:lnTo>
                <a:lnTo>
                  <a:pt x="2655" y="1302"/>
                </a:lnTo>
                <a:lnTo>
                  <a:pt x="2662" y="1268"/>
                </a:lnTo>
                <a:lnTo>
                  <a:pt x="2664" y="1233"/>
                </a:lnTo>
                <a:lnTo>
                  <a:pt x="2662" y="1197"/>
                </a:lnTo>
                <a:lnTo>
                  <a:pt x="2655" y="1164"/>
                </a:lnTo>
                <a:lnTo>
                  <a:pt x="2643" y="1134"/>
                </a:lnTo>
                <a:lnTo>
                  <a:pt x="2625" y="1107"/>
                </a:lnTo>
                <a:lnTo>
                  <a:pt x="2603" y="1083"/>
                </a:lnTo>
                <a:lnTo>
                  <a:pt x="2578" y="1064"/>
                </a:lnTo>
                <a:lnTo>
                  <a:pt x="2550" y="1048"/>
                </a:lnTo>
                <a:lnTo>
                  <a:pt x="2517" y="1037"/>
                </a:lnTo>
                <a:lnTo>
                  <a:pt x="2481" y="1030"/>
                </a:lnTo>
                <a:lnTo>
                  <a:pt x="2443" y="1027"/>
                </a:lnTo>
                <a:close/>
                <a:moveTo>
                  <a:pt x="1776" y="1027"/>
                </a:moveTo>
                <a:lnTo>
                  <a:pt x="1737" y="1030"/>
                </a:lnTo>
                <a:lnTo>
                  <a:pt x="1702" y="1037"/>
                </a:lnTo>
                <a:lnTo>
                  <a:pt x="1670" y="1048"/>
                </a:lnTo>
                <a:lnTo>
                  <a:pt x="1641" y="1064"/>
                </a:lnTo>
                <a:lnTo>
                  <a:pt x="1616" y="1083"/>
                </a:lnTo>
                <a:lnTo>
                  <a:pt x="1594" y="1107"/>
                </a:lnTo>
                <a:lnTo>
                  <a:pt x="1578" y="1134"/>
                </a:lnTo>
                <a:lnTo>
                  <a:pt x="1565" y="1164"/>
                </a:lnTo>
                <a:lnTo>
                  <a:pt x="1557" y="1197"/>
                </a:lnTo>
                <a:lnTo>
                  <a:pt x="1555" y="1233"/>
                </a:lnTo>
                <a:lnTo>
                  <a:pt x="1557" y="1268"/>
                </a:lnTo>
                <a:lnTo>
                  <a:pt x="1565" y="1302"/>
                </a:lnTo>
                <a:lnTo>
                  <a:pt x="1578" y="1331"/>
                </a:lnTo>
                <a:lnTo>
                  <a:pt x="1594" y="1358"/>
                </a:lnTo>
                <a:lnTo>
                  <a:pt x="1616" y="1382"/>
                </a:lnTo>
                <a:lnTo>
                  <a:pt x="1641" y="1401"/>
                </a:lnTo>
                <a:lnTo>
                  <a:pt x="1670" y="1417"/>
                </a:lnTo>
                <a:lnTo>
                  <a:pt x="1702" y="1429"/>
                </a:lnTo>
                <a:lnTo>
                  <a:pt x="1737" y="1436"/>
                </a:lnTo>
                <a:lnTo>
                  <a:pt x="1776" y="1438"/>
                </a:lnTo>
                <a:lnTo>
                  <a:pt x="1814" y="1436"/>
                </a:lnTo>
                <a:lnTo>
                  <a:pt x="1850" y="1429"/>
                </a:lnTo>
                <a:lnTo>
                  <a:pt x="1883" y="1417"/>
                </a:lnTo>
                <a:lnTo>
                  <a:pt x="1911" y="1401"/>
                </a:lnTo>
                <a:lnTo>
                  <a:pt x="1937" y="1382"/>
                </a:lnTo>
                <a:lnTo>
                  <a:pt x="1958" y="1358"/>
                </a:lnTo>
                <a:lnTo>
                  <a:pt x="1976" y="1331"/>
                </a:lnTo>
                <a:lnTo>
                  <a:pt x="1988" y="1302"/>
                </a:lnTo>
                <a:lnTo>
                  <a:pt x="1995" y="1268"/>
                </a:lnTo>
                <a:lnTo>
                  <a:pt x="1998" y="1233"/>
                </a:lnTo>
                <a:lnTo>
                  <a:pt x="1995" y="1197"/>
                </a:lnTo>
                <a:lnTo>
                  <a:pt x="1988" y="1164"/>
                </a:lnTo>
                <a:lnTo>
                  <a:pt x="1976" y="1134"/>
                </a:lnTo>
                <a:lnTo>
                  <a:pt x="1958" y="1107"/>
                </a:lnTo>
                <a:lnTo>
                  <a:pt x="1937" y="1083"/>
                </a:lnTo>
                <a:lnTo>
                  <a:pt x="1911" y="1064"/>
                </a:lnTo>
                <a:lnTo>
                  <a:pt x="1883" y="1048"/>
                </a:lnTo>
                <a:lnTo>
                  <a:pt x="1850" y="1037"/>
                </a:lnTo>
                <a:lnTo>
                  <a:pt x="1814" y="1030"/>
                </a:lnTo>
                <a:lnTo>
                  <a:pt x="1776" y="1027"/>
                </a:lnTo>
                <a:close/>
                <a:moveTo>
                  <a:pt x="1110" y="1027"/>
                </a:moveTo>
                <a:lnTo>
                  <a:pt x="1071" y="1030"/>
                </a:lnTo>
                <a:lnTo>
                  <a:pt x="1035" y="1037"/>
                </a:lnTo>
                <a:lnTo>
                  <a:pt x="1004" y="1048"/>
                </a:lnTo>
                <a:lnTo>
                  <a:pt x="974" y="1064"/>
                </a:lnTo>
                <a:lnTo>
                  <a:pt x="949" y="1083"/>
                </a:lnTo>
                <a:lnTo>
                  <a:pt x="928" y="1107"/>
                </a:lnTo>
                <a:lnTo>
                  <a:pt x="911" y="1134"/>
                </a:lnTo>
                <a:lnTo>
                  <a:pt x="899" y="1164"/>
                </a:lnTo>
                <a:lnTo>
                  <a:pt x="890" y="1197"/>
                </a:lnTo>
                <a:lnTo>
                  <a:pt x="888" y="1233"/>
                </a:lnTo>
                <a:lnTo>
                  <a:pt x="890" y="1268"/>
                </a:lnTo>
                <a:lnTo>
                  <a:pt x="899" y="1302"/>
                </a:lnTo>
                <a:lnTo>
                  <a:pt x="911" y="1331"/>
                </a:lnTo>
                <a:lnTo>
                  <a:pt x="928" y="1358"/>
                </a:lnTo>
                <a:lnTo>
                  <a:pt x="949" y="1382"/>
                </a:lnTo>
                <a:lnTo>
                  <a:pt x="974" y="1401"/>
                </a:lnTo>
                <a:lnTo>
                  <a:pt x="1004" y="1417"/>
                </a:lnTo>
                <a:lnTo>
                  <a:pt x="1035" y="1429"/>
                </a:lnTo>
                <a:lnTo>
                  <a:pt x="1071" y="1436"/>
                </a:lnTo>
                <a:lnTo>
                  <a:pt x="1110" y="1438"/>
                </a:lnTo>
                <a:lnTo>
                  <a:pt x="1149" y="1436"/>
                </a:lnTo>
                <a:lnTo>
                  <a:pt x="1184" y="1429"/>
                </a:lnTo>
                <a:lnTo>
                  <a:pt x="1217" y="1417"/>
                </a:lnTo>
                <a:lnTo>
                  <a:pt x="1246" y="1401"/>
                </a:lnTo>
                <a:lnTo>
                  <a:pt x="1272" y="1382"/>
                </a:lnTo>
                <a:lnTo>
                  <a:pt x="1292" y="1358"/>
                </a:lnTo>
                <a:lnTo>
                  <a:pt x="1310" y="1331"/>
                </a:lnTo>
                <a:lnTo>
                  <a:pt x="1322" y="1302"/>
                </a:lnTo>
                <a:lnTo>
                  <a:pt x="1329" y="1268"/>
                </a:lnTo>
                <a:lnTo>
                  <a:pt x="1333" y="1233"/>
                </a:lnTo>
                <a:lnTo>
                  <a:pt x="1329" y="1197"/>
                </a:lnTo>
                <a:lnTo>
                  <a:pt x="1322" y="1164"/>
                </a:lnTo>
                <a:lnTo>
                  <a:pt x="1310" y="1134"/>
                </a:lnTo>
                <a:lnTo>
                  <a:pt x="1292" y="1107"/>
                </a:lnTo>
                <a:lnTo>
                  <a:pt x="1272" y="1083"/>
                </a:lnTo>
                <a:lnTo>
                  <a:pt x="1246" y="1064"/>
                </a:lnTo>
                <a:lnTo>
                  <a:pt x="1217" y="1048"/>
                </a:lnTo>
                <a:lnTo>
                  <a:pt x="1184" y="1037"/>
                </a:lnTo>
                <a:lnTo>
                  <a:pt x="1149" y="1030"/>
                </a:lnTo>
                <a:lnTo>
                  <a:pt x="1110" y="1027"/>
                </a:lnTo>
                <a:close/>
                <a:moveTo>
                  <a:pt x="1776" y="0"/>
                </a:moveTo>
                <a:lnTo>
                  <a:pt x="1893" y="2"/>
                </a:lnTo>
                <a:lnTo>
                  <a:pt x="2006" y="10"/>
                </a:lnTo>
                <a:lnTo>
                  <a:pt x="2119" y="22"/>
                </a:lnTo>
                <a:lnTo>
                  <a:pt x="2229" y="38"/>
                </a:lnTo>
                <a:lnTo>
                  <a:pt x="2336" y="59"/>
                </a:lnTo>
                <a:lnTo>
                  <a:pt x="2440" y="83"/>
                </a:lnTo>
                <a:lnTo>
                  <a:pt x="2542" y="112"/>
                </a:lnTo>
                <a:lnTo>
                  <a:pt x="2639" y="145"/>
                </a:lnTo>
                <a:lnTo>
                  <a:pt x="2733" y="180"/>
                </a:lnTo>
                <a:lnTo>
                  <a:pt x="2824" y="221"/>
                </a:lnTo>
                <a:lnTo>
                  <a:pt x="2910" y="263"/>
                </a:lnTo>
                <a:lnTo>
                  <a:pt x="2991" y="310"/>
                </a:lnTo>
                <a:lnTo>
                  <a:pt x="3069" y="359"/>
                </a:lnTo>
                <a:lnTo>
                  <a:pt x="3141" y="411"/>
                </a:lnTo>
                <a:lnTo>
                  <a:pt x="3209" y="466"/>
                </a:lnTo>
                <a:lnTo>
                  <a:pt x="3271" y="523"/>
                </a:lnTo>
                <a:lnTo>
                  <a:pt x="3328" y="583"/>
                </a:lnTo>
                <a:lnTo>
                  <a:pt x="3378" y="646"/>
                </a:lnTo>
                <a:lnTo>
                  <a:pt x="3423" y="709"/>
                </a:lnTo>
                <a:lnTo>
                  <a:pt x="3461" y="775"/>
                </a:lnTo>
                <a:lnTo>
                  <a:pt x="3494" y="844"/>
                </a:lnTo>
                <a:lnTo>
                  <a:pt x="3519" y="913"/>
                </a:lnTo>
                <a:lnTo>
                  <a:pt x="3538" y="983"/>
                </a:lnTo>
                <a:lnTo>
                  <a:pt x="3549" y="1056"/>
                </a:lnTo>
                <a:lnTo>
                  <a:pt x="3552" y="1129"/>
                </a:lnTo>
                <a:lnTo>
                  <a:pt x="3549" y="1203"/>
                </a:lnTo>
                <a:lnTo>
                  <a:pt x="3538" y="1276"/>
                </a:lnTo>
                <a:lnTo>
                  <a:pt x="3519" y="1346"/>
                </a:lnTo>
                <a:lnTo>
                  <a:pt x="3494" y="1416"/>
                </a:lnTo>
                <a:lnTo>
                  <a:pt x="3461" y="1484"/>
                </a:lnTo>
                <a:lnTo>
                  <a:pt x="3423" y="1550"/>
                </a:lnTo>
                <a:lnTo>
                  <a:pt x="3378" y="1614"/>
                </a:lnTo>
                <a:lnTo>
                  <a:pt x="3328" y="1676"/>
                </a:lnTo>
                <a:lnTo>
                  <a:pt x="3271" y="1736"/>
                </a:lnTo>
                <a:lnTo>
                  <a:pt x="3209" y="1793"/>
                </a:lnTo>
                <a:lnTo>
                  <a:pt x="3141" y="1849"/>
                </a:lnTo>
                <a:lnTo>
                  <a:pt x="3069" y="1900"/>
                </a:lnTo>
                <a:lnTo>
                  <a:pt x="2991" y="1950"/>
                </a:lnTo>
                <a:lnTo>
                  <a:pt x="2910" y="1997"/>
                </a:lnTo>
                <a:lnTo>
                  <a:pt x="2824" y="2039"/>
                </a:lnTo>
                <a:lnTo>
                  <a:pt x="2733" y="2079"/>
                </a:lnTo>
                <a:lnTo>
                  <a:pt x="2639" y="2115"/>
                </a:lnTo>
                <a:lnTo>
                  <a:pt x="2542" y="2148"/>
                </a:lnTo>
                <a:lnTo>
                  <a:pt x="2440" y="2176"/>
                </a:lnTo>
                <a:lnTo>
                  <a:pt x="2336" y="2201"/>
                </a:lnTo>
                <a:lnTo>
                  <a:pt x="2229" y="2222"/>
                </a:lnTo>
                <a:lnTo>
                  <a:pt x="2119" y="2238"/>
                </a:lnTo>
                <a:lnTo>
                  <a:pt x="2006" y="2249"/>
                </a:lnTo>
                <a:lnTo>
                  <a:pt x="1893" y="2257"/>
                </a:lnTo>
                <a:lnTo>
                  <a:pt x="1776" y="2259"/>
                </a:lnTo>
                <a:lnTo>
                  <a:pt x="1577" y="2259"/>
                </a:lnTo>
                <a:lnTo>
                  <a:pt x="1551" y="2285"/>
                </a:lnTo>
                <a:lnTo>
                  <a:pt x="1524" y="2311"/>
                </a:lnTo>
                <a:lnTo>
                  <a:pt x="1492" y="2339"/>
                </a:lnTo>
                <a:lnTo>
                  <a:pt x="1459" y="2368"/>
                </a:lnTo>
                <a:lnTo>
                  <a:pt x="1421" y="2396"/>
                </a:lnTo>
                <a:lnTo>
                  <a:pt x="1381" y="2425"/>
                </a:lnTo>
                <a:lnTo>
                  <a:pt x="1337" y="2454"/>
                </a:lnTo>
                <a:lnTo>
                  <a:pt x="1290" y="2482"/>
                </a:lnTo>
                <a:lnTo>
                  <a:pt x="1240" y="2510"/>
                </a:lnTo>
                <a:lnTo>
                  <a:pt x="1185" y="2536"/>
                </a:lnTo>
                <a:lnTo>
                  <a:pt x="1127" y="2562"/>
                </a:lnTo>
                <a:lnTo>
                  <a:pt x="1067" y="2586"/>
                </a:lnTo>
                <a:lnTo>
                  <a:pt x="1001" y="2608"/>
                </a:lnTo>
                <a:lnTo>
                  <a:pt x="934" y="2628"/>
                </a:lnTo>
                <a:lnTo>
                  <a:pt x="862" y="2646"/>
                </a:lnTo>
                <a:lnTo>
                  <a:pt x="786" y="2662"/>
                </a:lnTo>
                <a:lnTo>
                  <a:pt x="706" y="2674"/>
                </a:lnTo>
                <a:lnTo>
                  <a:pt x="623" y="2683"/>
                </a:lnTo>
                <a:lnTo>
                  <a:pt x="536" y="2688"/>
                </a:lnTo>
                <a:lnTo>
                  <a:pt x="445" y="2690"/>
                </a:lnTo>
                <a:lnTo>
                  <a:pt x="447" y="2689"/>
                </a:lnTo>
                <a:lnTo>
                  <a:pt x="454" y="2687"/>
                </a:lnTo>
                <a:lnTo>
                  <a:pt x="466" y="2683"/>
                </a:lnTo>
                <a:lnTo>
                  <a:pt x="480" y="2677"/>
                </a:lnTo>
                <a:lnTo>
                  <a:pt x="499" y="2669"/>
                </a:lnTo>
                <a:lnTo>
                  <a:pt x="519" y="2659"/>
                </a:lnTo>
                <a:lnTo>
                  <a:pt x="542" y="2647"/>
                </a:lnTo>
                <a:lnTo>
                  <a:pt x="569" y="2633"/>
                </a:lnTo>
                <a:lnTo>
                  <a:pt x="595" y="2616"/>
                </a:lnTo>
                <a:lnTo>
                  <a:pt x="623" y="2597"/>
                </a:lnTo>
                <a:lnTo>
                  <a:pt x="652" y="2576"/>
                </a:lnTo>
                <a:lnTo>
                  <a:pt x="681" y="2553"/>
                </a:lnTo>
                <a:lnTo>
                  <a:pt x="710" y="2526"/>
                </a:lnTo>
                <a:lnTo>
                  <a:pt x="737" y="2498"/>
                </a:lnTo>
                <a:lnTo>
                  <a:pt x="764" y="2467"/>
                </a:lnTo>
                <a:lnTo>
                  <a:pt x="789" y="2433"/>
                </a:lnTo>
                <a:lnTo>
                  <a:pt x="813" y="2397"/>
                </a:lnTo>
                <a:lnTo>
                  <a:pt x="834" y="2357"/>
                </a:lnTo>
                <a:lnTo>
                  <a:pt x="853" y="2315"/>
                </a:lnTo>
                <a:lnTo>
                  <a:pt x="867" y="2270"/>
                </a:lnTo>
                <a:lnTo>
                  <a:pt x="878" y="2221"/>
                </a:lnTo>
                <a:lnTo>
                  <a:pt x="886" y="2169"/>
                </a:lnTo>
                <a:lnTo>
                  <a:pt x="888" y="2115"/>
                </a:lnTo>
                <a:lnTo>
                  <a:pt x="818" y="2081"/>
                </a:lnTo>
                <a:lnTo>
                  <a:pt x="748" y="2045"/>
                </a:lnTo>
                <a:lnTo>
                  <a:pt x="680" y="2007"/>
                </a:lnTo>
                <a:lnTo>
                  <a:pt x="612" y="1965"/>
                </a:lnTo>
                <a:lnTo>
                  <a:pt x="546" y="1922"/>
                </a:lnTo>
                <a:lnTo>
                  <a:pt x="481" y="1875"/>
                </a:lnTo>
                <a:lnTo>
                  <a:pt x="420" y="1828"/>
                </a:lnTo>
                <a:lnTo>
                  <a:pt x="361" y="1778"/>
                </a:lnTo>
                <a:lnTo>
                  <a:pt x="304" y="1727"/>
                </a:lnTo>
                <a:lnTo>
                  <a:pt x="251" y="1673"/>
                </a:lnTo>
                <a:lnTo>
                  <a:pt x="203" y="1617"/>
                </a:lnTo>
                <a:lnTo>
                  <a:pt x="159" y="1561"/>
                </a:lnTo>
                <a:lnTo>
                  <a:pt x="119" y="1503"/>
                </a:lnTo>
                <a:lnTo>
                  <a:pt x="84" y="1443"/>
                </a:lnTo>
                <a:lnTo>
                  <a:pt x="55" y="1383"/>
                </a:lnTo>
                <a:lnTo>
                  <a:pt x="32" y="1320"/>
                </a:lnTo>
                <a:lnTo>
                  <a:pt x="14" y="1257"/>
                </a:lnTo>
                <a:lnTo>
                  <a:pt x="3" y="1194"/>
                </a:lnTo>
                <a:lnTo>
                  <a:pt x="0" y="1129"/>
                </a:lnTo>
                <a:lnTo>
                  <a:pt x="3" y="1056"/>
                </a:lnTo>
                <a:lnTo>
                  <a:pt x="15" y="983"/>
                </a:lnTo>
                <a:lnTo>
                  <a:pt x="34" y="913"/>
                </a:lnTo>
                <a:lnTo>
                  <a:pt x="59" y="844"/>
                </a:lnTo>
                <a:lnTo>
                  <a:pt x="91" y="775"/>
                </a:lnTo>
                <a:lnTo>
                  <a:pt x="129" y="709"/>
                </a:lnTo>
                <a:lnTo>
                  <a:pt x="174" y="646"/>
                </a:lnTo>
                <a:lnTo>
                  <a:pt x="225" y="583"/>
                </a:lnTo>
                <a:lnTo>
                  <a:pt x="282" y="523"/>
                </a:lnTo>
                <a:lnTo>
                  <a:pt x="343" y="466"/>
                </a:lnTo>
                <a:lnTo>
                  <a:pt x="411" y="411"/>
                </a:lnTo>
                <a:lnTo>
                  <a:pt x="483" y="359"/>
                </a:lnTo>
                <a:lnTo>
                  <a:pt x="561" y="310"/>
                </a:lnTo>
                <a:lnTo>
                  <a:pt x="643" y="263"/>
                </a:lnTo>
                <a:lnTo>
                  <a:pt x="729" y="221"/>
                </a:lnTo>
                <a:lnTo>
                  <a:pt x="819" y="180"/>
                </a:lnTo>
                <a:lnTo>
                  <a:pt x="913" y="145"/>
                </a:lnTo>
                <a:lnTo>
                  <a:pt x="1010" y="112"/>
                </a:lnTo>
                <a:lnTo>
                  <a:pt x="1112" y="83"/>
                </a:lnTo>
                <a:lnTo>
                  <a:pt x="1216" y="59"/>
                </a:lnTo>
                <a:lnTo>
                  <a:pt x="1323" y="38"/>
                </a:lnTo>
                <a:lnTo>
                  <a:pt x="1433" y="22"/>
                </a:lnTo>
                <a:lnTo>
                  <a:pt x="1545" y="10"/>
                </a:lnTo>
                <a:lnTo>
                  <a:pt x="1660" y="2"/>
                </a:lnTo>
                <a:lnTo>
                  <a:pt x="177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0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E3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323440" y="1205480"/>
            <a:ext cx="2617694" cy="3442447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847963" y="1657744"/>
            <a:ext cx="2617694" cy="4329952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449692" y="1201271"/>
            <a:ext cx="2617694" cy="3693459"/>
          </a:xfrm>
          <a:prstGeom prst="roundRect">
            <a:avLst>
              <a:gd name="adj" fmla="val 296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94985" y="3982200"/>
            <a:ext cx="2074605" cy="353961"/>
          </a:xfrm>
          <a:prstGeom prst="roundRect">
            <a:avLst>
              <a:gd name="adj" fmla="val 50000"/>
            </a:avLst>
          </a:prstGeom>
          <a:solidFill>
            <a:srgbClr val="02E3BA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8254" y="4006158"/>
            <a:ext cx="1128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DESIGN TOOL</a:t>
            </a:r>
            <a:endParaRPr lang="ko-KR" altLang="en-US" sz="1400" dirty="0">
              <a:solidFill>
                <a:prstClr val="white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974439" y="1414184"/>
            <a:ext cx="887417" cy="887417"/>
            <a:chOff x="9048092" y="1187181"/>
            <a:chExt cx="887417" cy="887417"/>
          </a:xfrm>
        </p:grpSpPr>
        <p:sp>
          <p:nvSpPr>
            <p:cNvPr id="12" name="타원 11"/>
            <p:cNvSpPr/>
            <p:nvPr/>
          </p:nvSpPr>
          <p:spPr>
            <a:xfrm>
              <a:off x="9048092" y="1187181"/>
              <a:ext cx="887417" cy="887417"/>
            </a:xfrm>
            <a:prstGeom prst="ellipse">
              <a:avLst/>
            </a:prstGeom>
            <a:solidFill>
              <a:srgbClr val="02E3B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74150" y="1560058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GROWTH</a:t>
              </a:r>
              <a:endParaRPr lang="ko-KR" altLang="en-US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74150" y="1377178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HIGH</a:t>
              </a:r>
              <a:endParaRPr lang="ko-KR" altLang="en-US" sz="1400" b="1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4992050" y="1757342"/>
            <a:ext cx="2617694" cy="4329952"/>
          </a:xfrm>
          <a:prstGeom prst="roundRect">
            <a:avLst>
              <a:gd name="adj" fmla="val 2968"/>
            </a:avLst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119508" y="5276471"/>
            <a:ext cx="2074605" cy="353961"/>
            <a:chOff x="5211098" y="5456492"/>
            <a:chExt cx="2074605" cy="35396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211098" y="5456492"/>
              <a:ext cx="2074605" cy="353961"/>
            </a:xfrm>
            <a:prstGeom prst="roundRect">
              <a:avLst>
                <a:gd name="adj" fmla="val 50000"/>
              </a:avLst>
            </a:prstGeom>
            <a:solidFill>
              <a:srgbClr val="02E3B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73563" y="5480450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prstClr val="white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POWERPOINT</a:t>
              </a:r>
              <a:endParaRPr lang="ko-KR" altLang="en-US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pic>
        <p:nvPicPr>
          <p:cNvPr id="24" name="그림 23" descr="사람, 사람의, 여성, 소녀, 얼굴, 예쁜, 긴 머리, 모자를 쓰고 있죠, 후드, 겨울, 밖으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2" r="15682" b="2866"/>
          <a:stretch>
            <a:fillRect/>
          </a:stretch>
        </p:blipFill>
        <p:spPr bwMode="auto">
          <a:xfrm>
            <a:off x="5418409" y="2156645"/>
            <a:ext cx="1476802" cy="1476802"/>
          </a:xfrm>
          <a:custGeom>
            <a:avLst/>
            <a:gdLst>
              <a:gd name="connsiteX0" fmla="*/ 1583958 w 3167916"/>
              <a:gd name="connsiteY0" fmla="*/ 0 h 3167916"/>
              <a:gd name="connsiteX1" fmla="*/ 3167916 w 3167916"/>
              <a:gd name="connsiteY1" fmla="*/ 1583958 h 3167916"/>
              <a:gd name="connsiteX2" fmla="*/ 1583958 w 3167916"/>
              <a:gd name="connsiteY2" fmla="*/ 3167916 h 3167916"/>
              <a:gd name="connsiteX3" fmla="*/ 0 w 3167916"/>
              <a:gd name="connsiteY3" fmla="*/ 1583958 h 3167916"/>
              <a:gd name="connsiteX4" fmla="*/ 1583958 w 3167916"/>
              <a:gd name="connsiteY4" fmla="*/ 0 h 316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7916" h="3167916">
                <a:moveTo>
                  <a:pt x="1583958" y="0"/>
                </a:moveTo>
                <a:cubicBezTo>
                  <a:pt x="2458754" y="0"/>
                  <a:pt x="3167916" y="709162"/>
                  <a:pt x="3167916" y="1583958"/>
                </a:cubicBezTo>
                <a:cubicBezTo>
                  <a:pt x="3167916" y="2458754"/>
                  <a:pt x="2458754" y="3167916"/>
                  <a:pt x="1583958" y="3167916"/>
                </a:cubicBezTo>
                <a:cubicBezTo>
                  <a:pt x="709162" y="3167916"/>
                  <a:pt x="0" y="2458754"/>
                  <a:pt x="0" y="1583958"/>
                </a:cubicBezTo>
                <a:cubicBezTo>
                  <a:pt x="0" y="709162"/>
                  <a:pt x="709162" y="0"/>
                  <a:pt x="15839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33016" y="1041316"/>
            <a:ext cx="146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Education</a:t>
            </a:r>
            <a:endParaRPr lang="ko-KR" altLang="en-US" sz="2400" dirty="0">
              <a:solidFill>
                <a:prstClr val="white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9692" y="5000578"/>
            <a:ext cx="9277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Hyekang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YouTube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Education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Dance</a:t>
            </a:r>
          </a:p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United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1871" y="3801019"/>
            <a:ext cx="89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HYEKANG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26068" y="4001949"/>
            <a:ext cx="907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E7E6E6">
                    <a:lumMod val="25000"/>
                  </a:srgb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Co-Founder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23440" y="4671885"/>
            <a:ext cx="204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http://leehyekang.com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891328" y="1916167"/>
            <a:ext cx="1549488" cy="1504073"/>
            <a:chOff x="1841754" y="3069899"/>
            <a:chExt cx="1228026" cy="119203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5" y="3069899"/>
              <a:ext cx="528319" cy="52831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069899"/>
              <a:ext cx="528319" cy="52831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461" y="3721822"/>
              <a:ext cx="528319" cy="52831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754" y="3733613"/>
              <a:ext cx="528319" cy="528319"/>
            </a:xfrm>
            <a:prstGeom prst="rect">
              <a:avLst/>
            </a:prstGeom>
          </p:spPr>
        </p:pic>
      </p:grpSp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1299239354"/>
              </p:ext>
            </p:extLst>
          </p:nvPr>
        </p:nvGraphicFramePr>
        <p:xfrm>
          <a:off x="8566739" y="2348740"/>
          <a:ext cx="2383599" cy="2338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L 도형 37"/>
          <p:cNvSpPr/>
          <p:nvPr/>
        </p:nvSpPr>
        <p:spPr>
          <a:xfrm rot="8018717">
            <a:off x="5793868" y="668652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L 도형 38"/>
          <p:cNvSpPr/>
          <p:nvPr/>
        </p:nvSpPr>
        <p:spPr>
          <a:xfrm rot="13581283" flipH="1">
            <a:off x="6015526" y="674247"/>
            <a:ext cx="461705" cy="461705"/>
          </a:xfrm>
          <a:prstGeom prst="corner">
            <a:avLst>
              <a:gd name="adj1" fmla="val 18861"/>
              <a:gd name="adj2" fmla="val 19834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3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6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0" y="69269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err="1" smtClean="0"/>
              <a:t>텔레그램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그룹 만들기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슈퍼그룹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채널링크만들기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ADMIN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채팅제한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3285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371" y="33265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err="1" smtClean="0"/>
              <a:t>카카오톡</a:t>
            </a:r>
            <a:r>
              <a:rPr lang="ko-KR" altLang="en-US" dirty="0" smtClean="0"/>
              <a:t> 채널 만들기 </a:t>
            </a:r>
            <a:r>
              <a:rPr lang="ko-KR" altLang="en-US" dirty="0" err="1" smtClean="0"/>
              <a:t>스크린샷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62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35360" y="26064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채널홍보 방법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현재 한국의 커뮤니티</a:t>
            </a:r>
            <a:r>
              <a:rPr lang="en-US" altLang="ko-KR" dirty="0" smtClean="0"/>
              <a:t>- </a:t>
            </a:r>
          </a:p>
          <a:p>
            <a:r>
              <a:rPr lang="ko-KR" altLang="en-US" dirty="0" err="1" smtClean="0"/>
              <a:t>코박</a:t>
            </a:r>
            <a:endParaRPr lang="en-US" altLang="ko-KR" dirty="0" smtClean="0"/>
          </a:p>
          <a:p>
            <a:r>
              <a:rPr lang="ko-KR" altLang="en-US" dirty="0" err="1" smtClean="0"/>
              <a:t>코인판</a:t>
            </a:r>
            <a:endParaRPr lang="en-US" altLang="ko-KR" dirty="0" smtClean="0"/>
          </a:p>
          <a:p>
            <a:r>
              <a:rPr lang="ko-KR" altLang="en-US" dirty="0" err="1" smtClean="0"/>
              <a:t>비트맨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까페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블라인드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어플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오픈채팅방장들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인플루언서들</a:t>
            </a:r>
            <a:r>
              <a:rPr lang="ko-KR" altLang="en-US" dirty="0" smtClean="0"/>
              <a:t> 홍보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유입</a:t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33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371" y="2636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AD4TH </a:t>
            </a:r>
            <a:r>
              <a:rPr lang="ko-KR" altLang="en-US" dirty="0" smtClean="0"/>
              <a:t>견적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85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9349" y="1886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디스트리트</a:t>
            </a:r>
            <a:r>
              <a:rPr lang="ko-KR" altLang="en-US" dirty="0" smtClean="0"/>
              <a:t> 견적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030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0C5F84C0-FD32-476E-BDCB-23E82AFE1D66}" vid="{FFE3665C-0835-4182-A1E4-B47A6DB4A337}"/>
    </a:ext>
  </a:extLst>
</a:theme>
</file>

<file path=ppt/theme/theme2.xml><?xml version="1.0" encoding="utf-8"?>
<a:theme xmlns:a="http://schemas.openxmlformats.org/drawingml/2006/main" name="1_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975FC089-EBD0-475C-80CF-AD4DF092DF67}" vid="{25719E7B-9A44-49C5-9B8A-62421F52EB9C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60</TotalTime>
  <Words>343</Words>
  <Application>Microsoft Office PowerPoint</Application>
  <PresentationFormat>사용자 지정</PresentationFormat>
  <Paragraphs>135</Paragraphs>
  <Slides>21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굴림</vt:lpstr>
      <vt:lpstr>Arial</vt:lpstr>
      <vt:lpstr>나눔스퀘어 Light</vt:lpstr>
      <vt:lpstr>맑은 고딕</vt:lpstr>
      <vt:lpstr>나눔스퀘어</vt:lpstr>
      <vt:lpstr>12롯데마트드림Bold</vt:lpstr>
      <vt:lpstr>12롯데마트드림Light</vt:lpstr>
      <vt:lpstr>Calibri</vt:lpstr>
      <vt:lpstr>나눔스퀘어 ExtraBold</vt:lpstr>
      <vt:lpstr>Tmon몬소리OTF Black</vt:lpstr>
      <vt:lpstr>default theme</vt:lpstr>
      <vt:lpstr>1_default theme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Windows User</cp:lastModifiedBy>
  <cp:revision>8</cp:revision>
  <dcterms:created xsi:type="dcterms:W3CDTF">2016-05-18T12:33:52Z</dcterms:created>
  <dcterms:modified xsi:type="dcterms:W3CDTF">2018-12-14T11:33:23Z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